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Darker Grotesque Medium"/>
      <p:regular r:id="rId33"/>
      <p:bold r:id="rId34"/>
    </p:embeddedFont>
    <p:embeddedFont>
      <p:font typeface="Montserrat"/>
      <p:regular r:id="rId35"/>
      <p:bold r:id="rId36"/>
      <p:italic r:id="rId37"/>
      <p:boldItalic r:id="rId38"/>
    </p:embeddedFont>
    <p:embeddedFont>
      <p:font typeface="Darker Grotesque"/>
      <p:regular r:id="rId39"/>
      <p:bold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239AFC-D46E-437C-8C96-7851D028703D}">
  <a:tblStyle styleId="{B8239AFC-D46E-437C-8C96-7851D02870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arkerGrotesque-bold.fntdata"/><Relationship Id="rId42" Type="http://schemas.openxmlformats.org/officeDocument/2006/relationships/font" Target="fonts/PTSans-bold.fntdata"/><Relationship Id="rId41" Type="http://schemas.openxmlformats.org/officeDocument/2006/relationships/font" Target="fonts/PTSans-regular.fntdata"/><Relationship Id="rId44" Type="http://schemas.openxmlformats.org/officeDocument/2006/relationships/font" Target="fonts/PTSans-boldItalic.fntdata"/><Relationship Id="rId43"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DarkerGrotesqueMedium-regular.fntdata"/><Relationship Id="rId32" Type="http://schemas.openxmlformats.org/officeDocument/2006/relationships/slide" Target="slides/slide26.xml"/><Relationship Id="rId35" Type="http://schemas.openxmlformats.org/officeDocument/2006/relationships/font" Target="fonts/Montserrat-regular.fntdata"/><Relationship Id="rId34" Type="http://schemas.openxmlformats.org/officeDocument/2006/relationships/font" Target="fonts/DarkerGrotesqueMedium-bold.fntdata"/><Relationship Id="rId37" Type="http://schemas.openxmlformats.org/officeDocument/2006/relationships/font" Target="fonts/Montserrat-italic.fntdata"/><Relationship Id="rId36" Type="http://schemas.openxmlformats.org/officeDocument/2006/relationships/font" Target="fonts/Montserrat-bold.fntdata"/><Relationship Id="rId39" Type="http://schemas.openxmlformats.org/officeDocument/2006/relationships/font" Target="fonts/DarkerGrotesque-regular.fntdata"/><Relationship Id="rId38" Type="http://schemas.openxmlformats.org/officeDocument/2006/relationships/font" Target="fonts/Montserrat-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63607185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63607185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r>
              <a:rPr lang="en"/>
              <a:t>: </a:t>
            </a:r>
            <a:endParaRPr/>
          </a:p>
          <a:p>
            <a:pPr indent="0" lvl="0" marL="0" rtl="0" algn="l">
              <a:spcBef>
                <a:spcPts val="0"/>
              </a:spcBef>
              <a:spcAft>
                <a:spcPts val="0"/>
              </a:spcAft>
              <a:buNone/>
            </a:pPr>
            <a:r>
              <a:rPr lang="en"/>
              <a:t>Hello everyone, we’re team 7 - the RTG web team. I’m Elaine, this is Ryan, and this is Riley. Our client is RTG, Resonant Technology Group, and we’re helping this company to build their website.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5fe0d73b4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5fe0d73b4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Next, if you click login, </a:t>
            </a:r>
            <a:r>
              <a:rPr lang="en">
                <a:solidFill>
                  <a:schemeClr val="dk1"/>
                </a:solidFill>
              </a:rPr>
              <a:t>you’ll be brought to the solutions page that prompts you to create an account if you don’t have one.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5fe0d73b4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5fe0d73b4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At this point, the user will probably just give up and walk away. </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6fe13f0c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6fe13f0c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Script: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Here’s another example from the current home page. As you can see, there’s big paragraph with texts that are rather small, so the user will likely just ignore this whole paragraph and keep scrolling down when they land on the website. So, there’s definitely room for improvement on the design of the landing page too.</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79a9a68bb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79a9a68bb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Script: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solution to all these problems is to revamp the company website.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We’ll be focusing on redesigning the website layout (and the navigation system) to improve the clarity of the information displayed making them easier to digest. And also redesign the navigation system to make it more intuitive for the user when they’re browsing the website. We’ll also revitalize the sales portal to not only make it easy to use, but also make it more attractive to the users to make a purchase.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we’ll be migrating to another website editor called Wix, which is much easier to use than BigCommerce. This way, RTG will be able to modify the website on their own too.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RTG wants to display information in a simple way, increase the believability of the products and the ability to have minor sales portal,  but the current website is not good enough to serve these purposes.</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2 main themes/purposes: education &amp; believability.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5784f558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5784f558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Here’s an example of how we’ll revamp the home page. This is the old version. And for the new version, we’ll be adding a video background behind the tagline, and move the overview paragraph to a new section down below and name it About RTG, and also provide a Read More button. This way, it looks clearer and the user will more likely to read 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563607185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563607185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Script: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You might be wondering, who are the customers?  The answer is New York Dairy Farmers.  The primary customer persona of these farmers are 50-65 years old with a male majority and are not as tech </a:t>
            </a:r>
            <a:r>
              <a:rPr lang="en" sz="1200">
                <a:solidFill>
                  <a:schemeClr val="dk1"/>
                </a:solidFill>
                <a:latin typeface="Times New Roman"/>
                <a:ea typeface="Times New Roman"/>
                <a:cs typeface="Times New Roman"/>
                <a:sym typeface="Times New Roman"/>
              </a:rPr>
              <a:t>savvy</a:t>
            </a:r>
            <a:r>
              <a:rPr lang="en" sz="1200">
                <a:solidFill>
                  <a:schemeClr val="dk1"/>
                </a:solidFill>
                <a:latin typeface="Times New Roman"/>
                <a:ea typeface="Times New Roman"/>
                <a:cs typeface="Times New Roman"/>
                <a:sym typeface="Times New Roman"/>
              </a:rPr>
              <a:t>.  Another prominent type of dairy farmer are the successors of these farmers, who tend to fall between 30 and 45 years old and are more tech savvy by comparison.</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TAM: The top five dairy states have 5,000,000 cows; New York being 5th with 630,000 cows on 3,800 farms.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Notes: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Important to mention that the stats are used to illustrate that these dairy farmers are busy and need a quick way to learn a</a:t>
            </a:r>
            <a:r>
              <a:rPr lang="en" sz="1200">
                <a:solidFill>
                  <a:schemeClr val="dk1"/>
                </a:solidFill>
                <a:latin typeface="Times New Roman"/>
                <a:ea typeface="Times New Roman"/>
                <a:cs typeface="Times New Roman"/>
                <a:sym typeface="Times New Roman"/>
              </a:rPr>
              <a:t>bout R</a:t>
            </a:r>
            <a:r>
              <a:rPr lang="en" sz="1200">
                <a:solidFill>
                  <a:schemeClr val="dk1"/>
                </a:solidFill>
                <a:latin typeface="Times New Roman"/>
                <a:ea typeface="Times New Roman"/>
                <a:cs typeface="Times New Roman"/>
                <a:sym typeface="Times New Roman"/>
              </a:rPr>
              <a:t>TG</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“to make the point that these are large operations, busy customers – need to find information and order product quickly and efficiently” ~Sue.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$2,791,507,592 in Gross Farm Income from Milk</a:t>
            </a:r>
            <a:endParaRPr sz="12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Darker Grotesque"/>
              <a:buChar char="●"/>
            </a:pPr>
            <a:r>
              <a:rPr lang="en" sz="1400">
                <a:solidFill>
                  <a:schemeClr val="dk1"/>
                </a:solidFill>
                <a:latin typeface="Darker Grotesque"/>
                <a:ea typeface="Darker Grotesque"/>
                <a:cs typeface="Darker Grotesque"/>
                <a:sym typeface="Darker Grotesque"/>
              </a:rPr>
              <a:t>109 Dairy Plants in Total</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Refer back to the personas given by Josey</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5a9c5840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5a9c5840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So the total available market is $2 trillion from North American dairy farms, the </a:t>
            </a:r>
            <a:r>
              <a:rPr lang="en"/>
              <a:t>serviceable</a:t>
            </a:r>
            <a:r>
              <a:rPr lang="en"/>
              <a:t> available market is $54 million dollars from North American dairy farms with more than 1,000 cows, and the </a:t>
            </a:r>
            <a:r>
              <a:rPr lang="en">
                <a:solidFill>
                  <a:schemeClr val="dk1"/>
                </a:solidFill>
              </a:rPr>
              <a:t>serviceable </a:t>
            </a:r>
            <a:r>
              <a:rPr lang="en"/>
              <a:t>obtainable </a:t>
            </a:r>
            <a:r>
              <a:rPr lang="en"/>
              <a:t>market</a:t>
            </a:r>
            <a:r>
              <a:rPr lang="en"/>
              <a:t> is $54,000 dollars from New York dairy farms with more than 1,000 cows.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Tam is not limited by region.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each of them, dollars of farm, cow number</a:t>
            </a:r>
            <a:endParaRPr/>
          </a:p>
          <a:p>
            <a:pPr indent="0" lvl="0" marL="0" rtl="0" algn="l">
              <a:spcBef>
                <a:spcPts val="0"/>
              </a:spcBef>
              <a:spcAft>
                <a:spcPts val="0"/>
              </a:spcAft>
              <a:buNone/>
            </a:pPr>
            <a:r>
              <a:rPr lang="en" sz="1800">
                <a:solidFill>
                  <a:schemeClr val="dk1"/>
                </a:solidFill>
                <a:latin typeface="Darker Grotesque Medium"/>
                <a:ea typeface="Darker Grotesque Medium"/>
                <a:cs typeface="Darker Grotesque Medium"/>
                <a:sym typeface="Darker Grotesque Medium"/>
              </a:rPr>
              <a:t>TAM: $2 Trillion 276,000 North American dairy farms</a:t>
            </a:r>
            <a:endParaRPr sz="18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None/>
            </a:pPr>
            <a:r>
              <a:rPr lang="en" sz="1800">
                <a:solidFill>
                  <a:schemeClr val="dk1"/>
                </a:solidFill>
                <a:latin typeface="Darker Grotesque Medium"/>
                <a:ea typeface="Darker Grotesque Medium"/>
                <a:cs typeface="Darker Grotesque Medium"/>
                <a:sym typeface="Darker Grotesque Medium"/>
              </a:rPr>
              <a:t>SAM: $54 Million 6,000 North American dairy farms with greater than 1,000 cows</a:t>
            </a:r>
            <a:endParaRPr sz="18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dk1"/>
              </a:buClr>
              <a:buSzPts val="1100"/>
              <a:buFont typeface="Arial"/>
              <a:buNone/>
            </a:pPr>
            <a:r>
              <a:rPr lang="en" sz="1800">
                <a:solidFill>
                  <a:schemeClr val="dk1"/>
                </a:solidFill>
                <a:latin typeface="Darker Grotesque Medium"/>
                <a:ea typeface="Darker Grotesque Medium"/>
                <a:cs typeface="Darker Grotesque Medium"/>
                <a:sym typeface="Darker Grotesque Medium"/>
              </a:rPr>
              <a:t>SOM: $540,00060 NY dairy farms with greater than 1,000 cows</a:t>
            </a:r>
            <a:br>
              <a:rPr lang="en" sz="1800">
                <a:solidFill>
                  <a:schemeClr val="dk1"/>
                </a:solidFill>
                <a:latin typeface="Darker Grotesque Medium"/>
                <a:ea typeface="Darker Grotesque Medium"/>
                <a:cs typeface="Darker Grotesque Medium"/>
                <a:sym typeface="Darker Grotesque Medium"/>
              </a:rPr>
            </a:br>
            <a:endParaRPr sz="18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dk1"/>
              </a:buClr>
              <a:buSzPts val="1100"/>
              <a:buFont typeface="Arial"/>
              <a:buNone/>
            </a:pPr>
            <a:r>
              <a:rPr lang="en" sz="1800" u="sng">
                <a:solidFill>
                  <a:schemeClr val="dk1"/>
                </a:solidFill>
                <a:latin typeface="Darker Grotesque Medium"/>
                <a:ea typeface="Darker Grotesque Medium"/>
                <a:cs typeface="Darker Grotesque Medium"/>
                <a:sym typeface="Darker Grotesque Medium"/>
              </a:rPr>
              <a:t>Calculation for Market Size Dollars Estimate</a:t>
            </a:r>
            <a:br>
              <a:rPr lang="en" sz="1800">
                <a:solidFill>
                  <a:schemeClr val="dk1"/>
                </a:solidFill>
                <a:latin typeface="Darker Grotesque Medium"/>
                <a:ea typeface="Darker Grotesque Medium"/>
                <a:cs typeface="Darker Grotesque Medium"/>
                <a:sym typeface="Darker Grotesque Medium"/>
              </a:rPr>
            </a:br>
            <a:r>
              <a:rPr lang="en" sz="1800">
                <a:solidFill>
                  <a:schemeClr val="dk1"/>
                </a:solidFill>
                <a:latin typeface="Darker Grotesque Medium"/>
                <a:ea typeface="Darker Grotesque Medium"/>
                <a:cs typeface="Darker Grotesque Medium"/>
                <a:sym typeface="Darker Grotesque Medium"/>
              </a:rPr>
              <a:t>Number of boxes needed for 1st year: 4(Activation) + 26(6 months) + 26(6 months) = 56 boxes</a:t>
            </a:r>
            <a:br>
              <a:rPr lang="en" sz="1800">
                <a:solidFill>
                  <a:schemeClr val="dk1"/>
                </a:solidFill>
                <a:latin typeface="Darker Grotesque Medium"/>
                <a:ea typeface="Darker Grotesque Medium"/>
                <a:cs typeface="Darker Grotesque Medium"/>
                <a:sym typeface="Darker Grotesque Medium"/>
              </a:rPr>
            </a:br>
            <a:r>
              <a:rPr lang="en" sz="1800">
                <a:solidFill>
                  <a:schemeClr val="dk1"/>
                </a:solidFill>
                <a:latin typeface="Darker Grotesque Medium"/>
                <a:ea typeface="Darker Grotesque Medium"/>
                <a:cs typeface="Darker Grotesque Medium"/>
                <a:sym typeface="Darker Grotesque Medium"/>
              </a:rPr>
              <a:t>Cost of boxes for 1st year: 56 boxes * $161.00 = $9,016</a:t>
            </a:r>
            <a:br>
              <a:rPr lang="en" sz="1800">
                <a:solidFill>
                  <a:schemeClr val="dk1"/>
                </a:solidFill>
                <a:latin typeface="Darker Grotesque Medium"/>
                <a:ea typeface="Darker Grotesque Medium"/>
                <a:cs typeface="Darker Grotesque Medium"/>
                <a:sym typeface="Darker Grotesque Medium"/>
              </a:rPr>
            </a:br>
            <a:r>
              <a:rPr lang="en" sz="1800">
                <a:solidFill>
                  <a:schemeClr val="dk1"/>
                </a:solidFill>
                <a:latin typeface="Darker Grotesque Medium"/>
                <a:ea typeface="Darker Grotesque Medium"/>
                <a:cs typeface="Darker Grotesque Medium"/>
                <a:sym typeface="Darker Grotesque Medium"/>
              </a:rPr>
              <a:t>TAM: 276,000 farms * $9,016 = $2,489,616,000</a:t>
            </a:r>
            <a:endParaRPr sz="18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dk1"/>
              </a:buClr>
              <a:buSzPts val="1100"/>
              <a:buFont typeface="Arial"/>
              <a:buNone/>
            </a:pPr>
            <a:r>
              <a:rPr lang="en" sz="1800">
                <a:solidFill>
                  <a:schemeClr val="dk1"/>
                </a:solidFill>
                <a:latin typeface="Darker Grotesque Medium"/>
                <a:ea typeface="Darker Grotesque Medium"/>
                <a:cs typeface="Darker Grotesque Medium"/>
                <a:sym typeface="Darker Grotesque Medium"/>
              </a:rPr>
              <a:t>SAM: 6,000 farms * $9,016 = 54,096,000</a:t>
            </a:r>
            <a:endParaRPr sz="1800">
              <a:solidFill>
                <a:schemeClr val="dk1"/>
              </a:solidFill>
              <a:latin typeface="Darker Grotesque Medium"/>
              <a:ea typeface="Darker Grotesque Medium"/>
              <a:cs typeface="Darker Grotesque Medium"/>
              <a:sym typeface="Darker Grotesque Medium"/>
            </a:endParaRPr>
          </a:p>
          <a:p>
            <a:pPr indent="0" lvl="0" marL="0" rtl="0" algn="l">
              <a:spcBef>
                <a:spcPts val="0"/>
              </a:spcBef>
              <a:spcAft>
                <a:spcPts val="0"/>
              </a:spcAft>
              <a:buClr>
                <a:schemeClr val="dk1"/>
              </a:buClr>
              <a:buSzPts val="1100"/>
              <a:buFont typeface="Arial"/>
              <a:buNone/>
            </a:pPr>
            <a:r>
              <a:rPr lang="en" sz="1800">
                <a:solidFill>
                  <a:schemeClr val="dk1"/>
                </a:solidFill>
                <a:latin typeface="Darker Grotesque Medium"/>
                <a:ea typeface="Darker Grotesque Medium"/>
                <a:cs typeface="Darker Grotesque Medium"/>
                <a:sym typeface="Darker Grotesque Medium"/>
              </a:rPr>
              <a:t>SOM: 60 farms * $9,016 = $540,960</a:t>
            </a:r>
            <a:endParaRPr sz="1800">
              <a:solidFill>
                <a:schemeClr val="dk1"/>
              </a:solidFill>
              <a:latin typeface="Darker Grotesque Medium"/>
              <a:ea typeface="Darker Grotesque Medium"/>
              <a:cs typeface="Darker Grotesque Medium"/>
              <a:sym typeface="Darker Grotesque Medium"/>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56fe13ec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56fe13ec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Our product is a revamp of the RTG website.  We have redesigned the user journey to improve user experience and implemented new features recommended by RTG.  Now let’s take a look at some pages from this site.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Notes:</a:t>
            </a:r>
            <a:endParaRPr/>
          </a:p>
          <a:p>
            <a:pPr indent="0" lvl="0" marL="0" rtl="0" algn="l">
              <a:spcBef>
                <a:spcPts val="0"/>
              </a:spcBef>
              <a:spcAft>
                <a:spcPts val="0"/>
              </a:spcAft>
              <a:buNone/>
            </a:pPr>
            <a:r>
              <a:rPr lang="en"/>
              <a:t>Explain in high level if there’re many words on the slide.</a:t>
            </a:r>
            <a:endParaRPr/>
          </a:p>
          <a:p>
            <a:pPr indent="0" lvl="0" marL="0" rtl="0" algn="l">
              <a:spcBef>
                <a:spcPts val="0"/>
              </a:spcBef>
              <a:spcAft>
                <a:spcPts val="0"/>
              </a:spcAft>
              <a:buNone/>
            </a:pPr>
            <a:r>
              <a:rPr lang="en"/>
              <a:t>Only show what u want the user to look at. </a:t>
            </a:r>
            <a:endParaRPr/>
          </a:p>
          <a:p>
            <a:pPr indent="0" lvl="0" marL="0" rtl="0" algn="l">
              <a:spcBef>
                <a:spcPts val="0"/>
              </a:spcBef>
              <a:spcAft>
                <a:spcPts val="0"/>
              </a:spcAft>
              <a:buNone/>
            </a:pPr>
            <a:r>
              <a:rPr lang="en"/>
              <a:t>When there’s a lot of words, user will likely just read them.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563607185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563607185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Our value proposition is … (read word for word value proposition)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5a9c58407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5a9c58407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a:t>
            </a:r>
            <a:endParaRPr/>
          </a:p>
          <a:p>
            <a:pPr indent="0" lvl="0" marL="0" rtl="0" algn="l">
              <a:spcBef>
                <a:spcPts val="0"/>
              </a:spcBef>
              <a:spcAft>
                <a:spcPts val="0"/>
              </a:spcAft>
              <a:buNone/>
            </a:pPr>
            <a:r>
              <a:rPr lang="en"/>
              <a:t>While revamping the website, we took a closer look at some of RTG’s competitors, such as Mootral and ProAgni.  Every site has certifications.  The RTG site after its revamp is simple, efficient, user friendly, and has farmer testimonials.  Mootral’s website only offers half of these benefits and Progani’s website offers none of these.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579a9a68bb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579a9a68bb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Script: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Here’s some context about RTG. On the far left, this is RTG’s parent company called the SOP farm. And SOP stands for save our planet. It’s a certified and sustainable benefit company based in Milan, Italy. They do a lot of research and develop advanced agricultural products that promote sustainable agriculture. And it’s been very successful in Europe for a long time.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RTG was formed in early 2023. Their goal is to adopt the advanced agricultural products that have been developed and sold by SOP farm into the US dairy market.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RTG wants to display information in a simple way, increase the believability of the products and the ability to have minor sales portal,  but the current website is not good enough to serve these purposes.</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2 main themes/purposes: education &amp; believability.</a:t>
            </a:r>
            <a:br>
              <a:rPr lang="en" sz="1400">
                <a:solidFill>
                  <a:schemeClr val="dk1"/>
                </a:solidFill>
                <a:latin typeface="Darker Grotesque"/>
                <a:ea typeface="Darker Grotesque"/>
                <a:cs typeface="Darker Grotesque"/>
                <a:sym typeface="Darker Grotesque"/>
              </a:rPr>
            </a:br>
            <a:r>
              <a:rPr lang="en" sz="1400">
                <a:solidFill>
                  <a:schemeClr val="dk1"/>
                </a:solidFill>
                <a:latin typeface="Darker Grotesque"/>
                <a:ea typeface="Darker Grotesque"/>
                <a:cs typeface="Darker Grotesque"/>
                <a:sym typeface="Darker Grotesque"/>
              </a:rPr>
              <a:t>SOP products →RTG in website for US market →US Dairy Market (first product focus)</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br>
              <a:rPr lang="en" sz="1400">
                <a:solidFill>
                  <a:schemeClr val="dk1"/>
                </a:solidFill>
                <a:latin typeface="Darker Grotesque"/>
                <a:ea typeface="Darker Grotesque"/>
                <a:cs typeface="Darker Grotesque"/>
                <a:sym typeface="Darker Grotesque"/>
              </a:rPr>
            </a:br>
            <a:endParaRPr sz="1400">
              <a:solidFill>
                <a:schemeClr val="dk1"/>
              </a:solidFill>
              <a:latin typeface="Darker Grotesque"/>
              <a:ea typeface="Darker Grotesque"/>
              <a:cs typeface="Darker Grotesque"/>
              <a:sym typeface="Darker Grotesq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5a9c58407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5a9c58407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RTG uses the Website for Marketing and Credibility</a:t>
            </a:r>
            <a:endParaRPr/>
          </a:p>
          <a:p>
            <a:pPr indent="0" lvl="0" marL="0" rtl="0" algn="l">
              <a:spcBef>
                <a:spcPts val="0"/>
              </a:spcBef>
              <a:spcAft>
                <a:spcPts val="0"/>
              </a:spcAft>
              <a:buNone/>
            </a:pPr>
            <a:r>
              <a:rPr lang="en"/>
              <a:t>This allows them to sell SOP Products to dairy farmers</a:t>
            </a:r>
            <a:endParaRPr/>
          </a:p>
          <a:p>
            <a:pPr indent="0" lvl="0" marL="0" rtl="0" algn="l">
              <a:spcBef>
                <a:spcPts val="0"/>
              </a:spcBef>
              <a:spcAft>
                <a:spcPts val="0"/>
              </a:spcAft>
              <a:buNone/>
            </a:pPr>
            <a:r>
              <a:rPr lang="en"/>
              <a:t>In addition RTG will also partner w/ Distributors</a:t>
            </a:r>
            <a:endParaRPr/>
          </a:p>
          <a:p>
            <a:pPr indent="0" lvl="0" marL="0" rtl="0" algn="l">
              <a:spcBef>
                <a:spcPts val="0"/>
              </a:spcBef>
              <a:spcAft>
                <a:spcPts val="0"/>
              </a:spcAft>
              <a:buNone/>
            </a:pPr>
            <a:r>
              <a:rPr lang="en"/>
              <a:t>Who will promote the website and also sell SOP Products to  dairy farmers</a:t>
            </a:r>
            <a:endParaRPr/>
          </a:p>
          <a:p>
            <a:pPr indent="0" lvl="0" marL="0" rtl="0" algn="l">
              <a:spcBef>
                <a:spcPts val="0"/>
              </a:spcBef>
              <a:spcAft>
                <a:spcPts val="0"/>
              </a:spcAft>
              <a:buNone/>
            </a:pPr>
            <a:r>
              <a:rPr b="1" lang="en"/>
              <a:t>Basically just explain the graphic</a:t>
            </a:r>
            <a:endParaRPr b="1"/>
          </a:p>
          <a:p>
            <a:pPr indent="0" lvl="0" marL="0" rtl="0" algn="l">
              <a:spcBef>
                <a:spcPts val="0"/>
              </a:spcBef>
              <a:spcAft>
                <a:spcPts val="0"/>
              </a:spcAft>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5a9c58407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5a9c58407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marketing plan from RTG</a:t>
            </a:r>
            <a:endParaRPr/>
          </a:p>
          <a:p>
            <a:pPr indent="0" lvl="0" marL="0" rtl="0" algn="l">
              <a:spcBef>
                <a:spcPts val="0"/>
              </a:spcBef>
              <a:spcAft>
                <a:spcPts val="0"/>
              </a:spcAft>
              <a:buNone/>
            </a:pPr>
            <a:r>
              <a:rPr lang="en"/>
              <a:t>Called the 360 marketing plan</a:t>
            </a:r>
            <a:endParaRPr/>
          </a:p>
          <a:p>
            <a:pPr indent="0" lvl="0" marL="0" rtl="0" algn="l">
              <a:spcBef>
                <a:spcPts val="0"/>
              </a:spcBef>
              <a:spcAft>
                <a:spcPts val="0"/>
              </a:spcAft>
              <a:buNone/>
            </a:pPr>
            <a:r>
              <a:rPr lang="en"/>
              <a:t>It consists of 4 main channels…</a:t>
            </a:r>
            <a:br>
              <a:rPr lang="en"/>
            </a:br>
            <a:r>
              <a:rPr lang="en"/>
              <a:t>The website will go into the owned channel where</a:t>
            </a:r>
            <a:endParaRPr/>
          </a:p>
          <a:p>
            <a:pPr indent="0" lvl="0" marL="0" rtl="0" algn="l">
              <a:spcBef>
                <a:spcPts val="0"/>
              </a:spcBef>
              <a:spcAft>
                <a:spcPts val="0"/>
              </a:spcAft>
              <a:buNone/>
            </a:pPr>
            <a:r>
              <a:rPr lang="en"/>
              <a:t>The focus will be on a blog within the website and they will have a newsletter to promote it</a:t>
            </a:r>
            <a:endParaRPr/>
          </a:p>
          <a:p>
            <a:pPr indent="0" lvl="0" marL="0" rtl="0" algn="l">
              <a:spcBef>
                <a:spcPts val="0"/>
              </a:spcBef>
              <a:spcAft>
                <a:spcPts val="0"/>
              </a:spcAft>
              <a:buNone/>
            </a:pPr>
            <a:r>
              <a:rPr lang="en"/>
              <a:t>The other channels will focus on generating marketing through RTG’s online presence</a:t>
            </a:r>
            <a:endParaRPr/>
          </a:p>
          <a:p>
            <a:pPr indent="0" lvl="0" marL="0" rtl="0" algn="l">
              <a:spcBef>
                <a:spcPts val="0"/>
              </a:spcBef>
              <a:spcAft>
                <a:spcPts val="0"/>
              </a:spcAft>
              <a:buNone/>
            </a:pPr>
            <a:r>
              <a:rPr lang="en"/>
              <a:t>Through online ads, paid influencers, and social media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5a9c5840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5a9c5840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 5 year incremental plan for RTG</a:t>
            </a:r>
            <a:endParaRPr/>
          </a:p>
          <a:p>
            <a:pPr indent="0" lvl="0" marL="0" rtl="0" algn="l">
              <a:spcBef>
                <a:spcPts val="0"/>
              </a:spcBef>
              <a:spcAft>
                <a:spcPts val="0"/>
              </a:spcAft>
              <a:buClr>
                <a:schemeClr val="dk1"/>
              </a:buClr>
              <a:buSzPts val="1100"/>
              <a:buFont typeface="Arial"/>
              <a:buNone/>
            </a:pPr>
            <a:r>
              <a:rPr lang="en"/>
              <a:t>It is for SOP Lagoon which is one of RTG’s main products</a:t>
            </a:r>
            <a:br>
              <a:rPr lang="en"/>
            </a:br>
            <a:r>
              <a:rPr lang="en"/>
              <a:t>For clarity the Units represent boxes of SOP Lagoon</a:t>
            </a:r>
            <a:endParaRPr/>
          </a:p>
          <a:p>
            <a:pPr indent="0" lvl="0" marL="0" rtl="0" algn="l">
              <a:spcBef>
                <a:spcPts val="0"/>
              </a:spcBef>
              <a:spcAft>
                <a:spcPts val="0"/>
              </a:spcAft>
              <a:buClr>
                <a:schemeClr val="dk1"/>
              </a:buClr>
              <a:buSzPts val="1100"/>
              <a:buFont typeface="Arial"/>
              <a:buNone/>
            </a:pPr>
            <a:r>
              <a:rPr lang="en"/>
              <a:t>Some of the assumptions that we made were for</a:t>
            </a:r>
            <a:endParaRPr/>
          </a:p>
          <a:p>
            <a:pPr indent="0" lvl="0" marL="0" rtl="0" algn="l">
              <a:spcBef>
                <a:spcPts val="0"/>
              </a:spcBef>
              <a:spcAft>
                <a:spcPts val="0"/>
              </a:spcAft>
              <a:buClr>
                <a:schemeClr val="dk1"/>
              </a:buClr>
              <a:buSzPts val="1100"/>
              <a:buFont typeface="Arial"/>
              <a:buNone/>
            </a:pPr>
            <a:r>
              <a:rPr lang="en"/>
              <a:t>Unit Cost which we assumed is 25% of the Price</a:t>
            </a:r>
            <a:endParaRPr/>
          </a:p>
          <a:p>
            <a:pPr indent="0" lvl="0" marL="0" rtl="0" algn="l">
              <a:spcBef>
                <a:spcPts val="0"/>
              </a:spcBef>
              <a:spcAft>
                <a:spcPts val="0"/>
              </a:spcAft>
              <a:buClr>
                <a:schemeClr val="dk1"/>
              </a:buClr>
              <a:buSzPts val="1100"/>
              <a:buFont typeface="Arial"/>
              <a:buNone/>
            </a:pPr>
            <a:r>
              <a:rPr lang="en"/>
              <a:t>Sales &amp; Mark… covers the </a:t>
            </a:r>
            <a:r>
              <a:rPr lang="en"/>
              <a:t>salary of Sales Representatives</a:t>
            </a:r>
            <a:endParaRPr/>
          </a:p>
          <a:p>
            <a:pPr indent="0" lvl="0" marL="0" rtl="0" algn="l">
              <a:spcBef>
                <a:spcPts val="0"/>
              </a:spcBef>
              <a:spcAft>
                <a:spcPts val="0"/>
              </a:spcAft>
              <a:buClr>
                <a:schemeClr val="dk1"/>
              </a:buClr>
              <a:buSzPts val="1100"/>
              <a:buFont typeface="Arial"/>
              <a:buNone/>
            </a:pPr>
            <a:r>
              <a:rPr lang="en"/>
              <a:t>R&amp;D 0 b/c SOP Farm does research</a:t>
            </a:r>
            <a:endParaRPr/>
          </a:p>
          <a:p>
            <a:pPr indent="0" lvl="0" marL="0" rtl="0" algn="l">
              <a:spcBef>
                <a:spcPts val="0"/>
              </a:spcBef>
              <a:spcAft>
                <a:spcPts val="0"/>
              </a:spcAft>
              <a:buClr>
                <a:schemeClr val="dk1"/>
              </a:buClr>
              <a:buSzPts val="1100"/>
              <a:buFont typeface="Arial"/>
              <a:buNone/>
            </a:pPr>
            <a:r>
              <a:rPr lang="en"/>
              <a:t>G&amp;A 0 b/c company won't grow drastically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5a9c58407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5a9c58407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 and Josey, SOP marketing team (management of the website redesign)</a:t>
            </a:r>
            <a:br>
              <a:rPr lang="en"/>
            </a:br>
            <a:r>
              <a:rPr lang="en"/>
              <a:t>No need to read titles</a:t>
            </a:r>
            <a:endParaRPr/>
          </a:p>
          <a:p>
            <a:pPr indent="0" lvl="0" marL="0" rtl="0" algn="l">
              <a:spcBef>
                <a:spcPts val="0"/>
              </a:spcBef>
              <a:spcAft>
                <a:spcPts val="0"/>
              </a:spcAft>
              <a:buNone/>
            </a:pPr>
            <a:r>
              <a:rPr lang="en"/>
              <a:t>Talk about what they did</a:t>
            </a:r>
            <a:endParaRPr/>
          </a:p>
          <a:p>
            <a:pPr indent="0" lvl="0" marL="0" rtl="0" algn="l">
              <a:spcBef>
                <a:spcPts val="0"/>
              </a:spcBef>
              <a:spcAft>
                <a:spcPts val="0"/>
              </a:spcAft>
              <a:buNone/>
            </a:pPr>
            <a:r>
              <a:rPr lang="en"/>
              <a:t>Ian - General Direction/Information </a:t>
            </a:r>
            <a:r>
              <a:rPr lang="en"/>
              <a:t>about RTG</a:t>
            </a:r>
            <a:endParaRPr/>
          </a:p>
          <a:p>
            <a:pPr indent="0" lvl="0" marL="0" rtl="0" algn="l">
              <a:spcBef>
                <a:spcPts val="0"/>
              </a:spcBef>
              <a:spcAft>
                <a:spcPts val="0"/>
              </a:spcAft>
              <a:buNone/>
            </a:pPr>
            <a:r>
              <a:rPr lang="en"/>
              <a:t>Josey - More Technical and detailed information on the website. Also worked alongside us on the site.</a:t>
            </a:r>
            <a:br>
              <a:rPr lang="en"/>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a9c58407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a9c58407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“we” only recommendations for RTG</a:t>
            </a:r>
            <a:br>
              <a:rPr lang="en"/>
            </a:br>
            <a:r>
              <a:rPr lang="en"/>
              <a:t>Go through each item left to right</a:t>
            </a:r>
            <a:endParaRPr/>
          </a:p>
          <a:p>
            <a:pPr indent="0" lvl="0" marL="0" rtl="0" algn="l">
              <a:spcBef>
                <a:spcPts val="0"/>
              </a:spcBef>
              <a:spcAft>
                <a:spcPts val="0"/>
              </a:spcAft>
              <a:buNone/>
            </a:pPr>
            <a:r>
              <a:rPr lang="en"/>
              <a:t>Customer Discovery to identify what content needs to be on the site</a:t>
            </a:r>
            <a:endParaRPr/>
          </a:p>
          <a:p>
            <a:pPr indent="0" lvl="0" marL="0" rtl="0" algn="l">
              <a:spcBef>
                <a:spcPts val="0"/>
              </a:spcBef>
              <a:spcAft>
                <a:spcPts val="0"/>
              </a:spcAft>
              <a:buNone/>
            </a:pPr>
            <a:r>
              <a:rPr lang="en"/>
              <a:t>And fine tune features on the site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5d79f31f9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5d79f31f9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our handoffs to the company</a:t>
            </a:r>
            <a:endParaRPr/>
          </a:p>
          <a:p>
            <a:pPr indent="0" lvl="0" marL="0" rtl="0" algn="l">
              <a:spcBef>
                <a:spcPts val="0"/>
              </a:spcBef>
              <a:spcAft>
                <a:spcPts val="0"/>
              </a:spcAft>
              <a:buNone/>
            </a:pPr>
            <a:r>
              <a:rPr lang="en"/>
              <a:t>Just a couple of documents that we think would help RTG</a:t>
            </a:r>
            <a:endParaRPr/>
          </a:p>
          <a:p>
            <a:pPr indent="0" lvl="0" marL="0" rtl="0" algn="l">
              <a:spcBef>
                <a:spcPts val="0"/>
              </a:spcBef>
              <a:spcAft>
                <a:spcPts val="0"/>
              </a:spcAft>
              <a:buNone/>
            </a:pPr>
            <a:r>
              <a:rPr lang="en"/>
              <a:t>No need to go through 1 by 1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567755f5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567755f5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Tyty &lt;3.</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c4403ac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c4403a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Script: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RTG already had an existing website, but there are some problems with the current website that need to be fixed.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of all, how all the information was laid out on the website didn’t guide the user’s attention very well to where they want the user to look at, and sometimes quite confusing, which made it hard to educate the users who wish to learn more about RTG and convince them of the believability of the company.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a major problem because what information you’re showing and how you organize and display them on a page can really affect a user’s impression on the website.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Secondly, the navigation system of the current website is also not the most intuitive, which will make the user easily feel lost when they’re browsing the website and hard to find what they want from the website, either for more information of a product or making a purchase.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Talking about the purchase, the sales portal of the current website is also very confusing, making it really difficult to make a purchase, which I’ll show you in a bit.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is the website editor, the tool they were using to build the current website is BigCommerce. It’s very hard to use and we found it very hard to even figure out how to add another item in the nav bar.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RTG wants to display information in a simple way, increase the believability of the products and the ability to have minor sales portal,  but the current website is not good enough to serve these purposes.</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rPr lang="en" sz="1400">
                <a:solidFill>
                  <a:schemeClr val="dk1"/>
                </a:solidFill>
                <a:latin typeface="Darker Grotesque"/>
                <a:ea typeface="Darker Grotesque"/>
                <a:cs typeface="Darker Grotesque"/>
                <a:sym typeface="Darker Grotesque"/>
              </a:rPr>
              <a:t>2 main themes/purposes: education &amp; believability.</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t/>
            </a:r>
            <a:endParaRPr sz="1400">
              <a:solidFill>
                <a:schemeClr val="dk1"/>
              </a:solidFill>
              <a:latin typeface="Darker Grotesque"/>
              <a:ea typeface="Darker Grotesque"/>
              <a:cs typeface="Darker Grotesque"/>
              <a:sym typeface="Darker Grotesque"/>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56fe13f0c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56fe13f0c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So, Here I’ll explain the problem they’re having with the current sales portal.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we’re on the homepage of the website. As you can see, if you wanna purchase something, you might click on the shopping cart icon at the top right corner.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5fe0d73b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5fe0d73b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You are brought to this page saying your cart is empty, which makes sense since we didn’t add anything yet right. So, we’ll click Continue Shopping.</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5fe0d73b4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25fe0d73b4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Surprise, we are brought back to the home page again. You might think what’s going on right now? And think, where are all the products listed? And you see this nav bar item called Our Solutions - that’s probably where you should go.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5fe0d73b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5fe0d73b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So, you hover over it, and see a list of categories of their products. You </a:t>
            </a:r>
            <a:r>
              <a:rPr lang="en">
                <a:solidFill>
                  <a:schemeClr val="dk1"/>
                </a:solidFill>
              </a:rPr>
              <a:t>click</a:t>
            </a:r>
            <a:r>
              <a:rPr lang="en">
                <a:solidFill>
                  <a:schemeClr val="dk1"/>
                </a:solidFill>
              </a:rPr>
              <a:t> on one of them called dairy and livestock.</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5fe0d73b4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5fe0d73b4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Yay you see the products now~ Even though there’s only a picture and a name displayed for each product. If you hover over a product, you see there’s a quick view button. And you might think that’ll probably give you more info.</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5fe0d73b4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5fe0d73b4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Script: </a:t>
            </a:r>
            <a:endParaRPr>
              <a:solidFill>
                <a:schemeClr val="dk1"/>
              </a:solidFill>
            </a:endParaRPr>
          </a:p>
          <a:p>
            <a:pPr indent="0" lvl="0" marL="0" rtl="0" algn="l">
              <a:spcBef>
                <a:spcPts val="0"/>
              </a:spcBef>
              <a:spcAft>
                <a:spcPts val="0"/>
              </a:spcAft>
              <a:buNone/>
            </a:pPr>
            <a:r>
              <a:rPr lang="en">
                <a:solidFill>
                  <a:schemeClr val="dk1"/>
                </a:solidFill>
              </a:rPr>
              <a:t>You get a zoomed in version of the same picture and nothing more except for a Login button cuz you’ll need to login for pricing.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a:t>
            </a:r>
            <a:r>
              <a:rPr lang="en">
                <a:solidFill>
                  <a:schemeClr val="dk1"/>
                </a:solidFill>
              </a:rPr>
              <a:t>it’s a lot of work already for the user so far, but they still didn’t learn anything about RTG’s products.  😫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13200" y="1701713"/>
            <a:ext cx="3890700" cy="1671300"/>
          </a:xfrm>
          <a:prstGeom prst="rect">
            <a:avLst/>
          </a:prstGeom>
        </p:spPr>
        <p:txBody>
          <a:bodyPr anchorCtr="0" anchor="ctr" bIns="91425" lIns="91425" spcFirstLastPara="1" rIns="91425" wrap="square" tIns="91425">
            <a:noAutofit/>
          </a:bodyPr>
          <a:lstStyle>
            <a:lvl1pPr lvl="0">
              <a:lnSpc>
                <a:spcPct val="115000"/>
              </a:lnSpc>
              <a:spcBef>
                <a:spcPts val="0"/>
              </a:spcBef>
              <a:spcAft>
                <a:spcPts val="0"/>
              </a:spcAft>
              <a:buSzPts val="5200"/>
              <a:buNone/>
              <a:defRPr sz="3600">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00" y="3546625"/>
            <a:ext cx="38907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atin typeface="Darker Grotesque Medium"/>
                <a:ea typeface="Darker Grotesque Medium"/>
                <a:cs typeface="Darker Grotesque Medium"/>
                <a:sym typeface="Darker Grotesqu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flipH="1" rot="-5400000">
            <a:off x="8191799" y="905324"/>
            <a:ext cx="825589" cy="93999"/>
            <a:chOff x="5718423" y="809024"/>
            <a:chExt cx="830071" cy="94500"/>
          </a:xfrm>
        </p:grpSpPr>
        <p:sp>
          <p:nvSpPr>
            <p:cNvPr id="14" name="Google Shape;14;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flipH="1" rot="10800000">
            <a:off x="4159199" y="4539099"/>
            <a:ext cx="825589" cy="93999"/>
            <a:chOff x="5718423" y="809024"/>
            <a:chExt cx="830071" cy="94500"/>
          </a:xfrm>
        </p:grpSpPr>
        <p:sp>
          <p:nvSpPr>
            <p:cNvPr id="19" name="Google Shape;19;p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flipH="1" rot="10800000">
            <a:off x="498549" y="419474"/>
            <a:ext cx="429322" cy="93999"/>
            <a:chOff x="5795037" y="809024"/>
            <a:chExt cx="431653" cy="94500"/>
          </a:xfrm>
        </p:grpSpPr>
        <p:sp>
          <p:nvSpPr>
            <p:cNvPr id="24" name="Google Shape;24;p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1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txBox="1"/>
          <p:nvPr>
            <p:ph hasCustomPrompt="1" type="title"/>
          </p:nvPr>
        </p:nvSpPr>
        <p:spPr>
          <a:xfrm>
            <a:off x="1770313" y="2099725"/>
            <a:ext cx="5813700" cy="9936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108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0" name="Google Shape;140;p11"/>
          <p:cNvSpPr txBox="1"/>
          <p:nvPr>
            <p:ph idx="1" type="subTitle"/>
          </p:nvPr>
        </p:nvSpPr>
        <p:spPr>
          <a:xfrm>
            <a:off x="2375088" y="3468075"/>
            <a:ext cx="4944600" cy="1974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41" name="Google Shape;141;p11"/>
          <p:cNvGrpSpPr/>
          <p:nvPr/>
        </p:nvGrpSpPr>
        <p:grpSpPr>
          <a:xfrm flipH="1" rot="-5400000">
            <a:off x="8191799" y="905324"/>
            <a:ext cx="825589" cy="93999"/>
            <a:chOff x="5718423" y="809024"/>
            <a:chExt cx="830071" cy="94500"/>
          </a:xfrm>
        </p:grpSpPr>
        <p:sp>
          <p:nvSpPr>
            <p:cNvPr id="142" name="Google Shape;14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1"/>
          <p:cNvGrpSpPr/>
          <p:nvPr/>
        </p:nvGrpSpPr>
        <p:grpSpPr>
          <a:xfrm flipH="1" rot="10800000">
            <a:off x="498549" y="419474"/>
            <a:ext cx="429322" cy="93999"/>
            <a:chOff x="5795037" y="809024"/>
            <a:chExt cx="431653" cy="94500"/>
          </a:xfrm>
        </p:grpSpPr>
        <p:sp>
          <p:nvSpPr>
            <p:cNvPr id="148" name="Google Shape;148;p1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flipH="1">
            <a:off x="4158122" y="4535409"/>
            <a:ext cx="825589" cy="93999"/>
            <a:chOff x="5718423" y="809024"/>
            <a:chExt cx="830071" cy="94500"/>
          </a:xfrm>
        </p:grpSpPr>
        <p:sp>
          <p:nvSpPr>
            <p:cNvPr id="152" name="Google Shape;152;p1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56" name="Shape 15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7" name="Shape 157"/>
        <p:cNvGrpSpPr/>
        <p:nvPr/>
      </p:nvGrpSpPr>
      <p:grpSpPr>
        <a:xfrm>
          <a:off x="0" y="0"/>
          <a:ext cx="0" cy="0"/>
          <a:chOff x="0" y="0"/>
          <a:chExt cx="0" cy="0"/>
        </a:xfrm>
      </p:grpSpPr>
      <p:sp>
        <p:nvSpPr>
          <p:cNvPr id="158" name="Google Shape;158;p1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13"/>
          <p:cNvSpPr txBox="1"/>
          <p:nvPr>
            <p:ph idx="2" type="title"/>
          </p:nvPr>
        </p:nvSpPr>
        <p:spPr>
          <a:xfrm>
            <a:off x="2159813"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13"/>
          <p:cNvSpPr txBox="1"/>
          <p:nvPr>
            <p:ph idx="1" type="subTitle"/>
          </p:nvPr>
        </p:nvSpPr>
        <p:spPr>
          <a:xfrm>
            <a:off x="2159817"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2" name="Google Shape;162;p13"/>
          <p:cNvSpPr txBox="1"/>
          <p:nvPr>
            <p:ph idx="3" type="title"/>
          </p:nvPr>
        </p:nvSpPr>
        <p:spPr>
          <a:xfrm>
            <a:off x="5767658"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3" name="Google Shape;163;p13"/>
          <p:cNvSpPr txBox="1"/>
          <p:nvPr>
            <p:ph idx="4" type="subTitle"/>
          </p:nvPr>
        </p:nvSpPr>
        <p:spPr>
          <a:xfrm>
            <a:off x="5767661"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3"/>
          <p:cNvSpPr txBox="1"/>
          <p:nvPr>
            <p:ph idx="5" type="title"/>
          </p:nvPr>
        </p:nvSpPr>
        <p:spPr>
          <a:xfrm>
            <a:off x="2159813"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13"/>
          <p:cNvSpPr txBox="1"/>
          <p:nvPr>
            <p:ph idx="6" type="subTitle"/>
          </p:nvPr>
        </p:nvSpPr>
        <p:spPr>
          <a:xfrm>
            <a:off x="2159817"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6" name="Google Shape;166;p13"/>
          <p:cNvSpPr txBox="1"/>
          <p:nvPr>
            <p:ph idx="7" type="title"/>
          </p:nvPr>
        </p:nvSpPr>
        <p:spPr>
          <a:xfrm>
            <a:off x="2159813" y="1480217"/>
            <a:ext cx="2305500" cy="251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13"/>
          <p:cNvSpPr txBox="1"/>
          <p:nvPr>
            <p:ph idx="8" type="subTitle"/>
          </p:nvPr>
        </p:nvSpPr>
        <p:spPr>
          <a:xfrm>
            <a:off x="2159812" y="1761942"/>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13"/>
          <p:cNvSpPr txBox="1"/>
          <p:nvPr>
            <p:ph idx="9" type="title"/>
          </p:nvPr>
        </p:nvSpPr>
        <p:spPr>
          <a:xfrm>
            <a:off x="5767661" y="2517950"/>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13"/>
          <p:cNvSpPr txBox="1"/>
          <p:nvPr>
            <p:ph idx="13" type="subTitle"/>
          </p:nvPr>
        </p:nvSpPr>
        <p:spPr>
          <a:xfrm>
            <a:off x="5767662" y="2809398"/>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0" name="Google Shape;170;p13"/>
          <p:cNvSpPr txBox="1"/>
          <p:nvPr>
            <p:ph idx="14" type="title"/>
          </p:nvPr>
        </p:nvSpPr>
        <p:spPr>
          <a:xfrm>
            <a:off x="5767662" y="3555683"/>
            <a:ext cx="2305500" cy="2511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13"/>
          <p:cNvSpPr txBox="1"/>
          <p:nvPr>
            <p:ph idx="15" type="subTitle"/>
          </p:nvPr>
        </p:nvSpPr>
        <p:spPr>
          <a:xfrm>
            <a:off x="5767662" y="3856854"/>
            <a:ext cx="18663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2" name="Google Shape;172;p13"/>
          <p:cNvSpPr txBox="1"/>
          <p:nvPr>
            <p:ph hasCustomPrompt="1" idx="16" type="title"/>
          </p:nvPr>
        </p:nvSpPr>
        <p:spPr>
          <a:xfrm>
            <a:off x="1070825"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3" name="Google Shape;173;p13"/>
          <p:cNvSpPr txBox="1"/>
          <p:nvPr>
            <p:ph hasCustomPrompt="1" idx="17" type="title"/>
          </p:nvPr>
        </p:nvSpPr>
        <p:spPr>
          <a:xfrm>
            <a:off x="4679838" y="3555683"/>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4" name="Google Shape;174;p13"/>
          <p:cNvSpPr txBox="1"/>
          <p:nvPr>
            <p:ph hasCustomPrompt="1" idx="18" type="title"/>
          </p:nvPr>
        </p:nvSpPr>
        <p:spPr>
          <a:xfrm>
            <a:off x="4679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5" name="Google Shape;175;p13"/>
          <p:cNvSpPr txBox="1"/>
          <p:nvPr>
            <p:ph hasCustomPrompt="1" idx="19" type="title"/>
          </p:nvPr>
        </p:nvSpPr>
        <p:spPr>
          <a:xfrm>
            <a:off x="4679825"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6" name="Google Shape;176;p13"/>
          <p:cNvSpPr txBox="1"/>
          <p:nvPr>
            <p:ph hasCustomPrompt="1" idx="20" type="title"/>
          </p:nvPr>
        </p:nvSpPr>
        <p:spPr>
          <a:xfrm>
            <a:off x="1070838" y="25179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7" name="Google Shape;177;p13"/>
          <p:cNvSpPr txBox="1"/>
          <p:nvPr>
            <p:ph hasCustomPrompt="1" idx="21" type="title"/>
          </p:nvPr>
        </p:nvSpPr>
        <p:spPr>
          <a:xfrm>
            <a:off x="1070838" y="1480217"/>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178" name="Google Shape;178;p1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3"/>
          <p:cNvGrpSpPr/>
          <p:nvPr/>
        </p:nvGrpSpPr>
        <p:grpSpPr>
          <a:xfrm flipH="1" rot="10800000">
            <a:off x="498549" y="419474"/>
            <a:ext cx="429322" cy="93999"/>
            <a:chOff x="5795037" y="809024"/>
            <a:chExt cx="431653" cy="94500"/>
          </a:xfrm>
        </p:grpSpPr>
        <p:sp>
          <p:nvSpPr>
            <p:cNvPr id="180" name="Google Shape;180;p1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3"/>
          <p:cNvGrpSpPr/>
          <p:nvPr/>
        </p:nvGrpSpPr>
        <p:grpSpPr>
          <a:xfrm flipH="1" rot="-5400000">
            <a:off x="8191799" y="905324"/>
            <a:ext cx="825589" cy="93999"/>
            <a:chOff x="5718423" y="809024"/>
            <a:chExt cx="830071" cy="94500"/>
          </a:xfrm>
        </p:grpSpPr>
        <p:sp>
          <p:nvSpPr>
            <p:cNvPr id="184" name="Google Shape;184;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3"/>
          <p:cNvGrpSpPr/>
          <p:nvPr/>
        </p:nvGrpSpPr>
        <p:grpSpPr>
          <a:xfrm flipH="1" rot="-5400000">
            <a:off x="131141" y="4126299"/>
            <a:ext cx="825589" cy="93999"/>
            <a:chOff x="5718423" y="809024"/>
            <a:chExt cx="830071" cy="94500"/>
          </a:xfrm>
        </p:grpSpPr>
        <p:sp>
          <p:nvSpPr>
            <p:cNvPr id="189" name="Google Shape;189;p1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1_1_1_1_1_1_1">
    <p:spTree>
      <p:nvGrpSpPr>
        <p:cNvPr id="193" name="Shape 193"/>
        <p:cNvGrpSpPr/>
        <p:nvPr/>
      </p:nvGrpSpPr>
      <p:grpSpPr>
        <a:xfrm>
          <a:off x="0" y="0"/>
          <a:ext cx="0" cy="0"/>
          <a:chOff x="0" y="0"/>
          <a:chExt cx="0" cy="0"/>
        </a:xfrm>
      </p:grpSpPr>
      <p:sp>
        <p:nvSpPr>
          <p:cNvPr id="194" name="Google Shape;194;p1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14"/>
          <p:cNvSpPr txBox="1"/>
          <p:nvPr>
            <p:ph idx="2" type="title"/>
          </p:nvPr>
        </p:nvSpPr>
        <p:spPr>
          <a:xfrm>
            <a:off x="3419250" y="1822350"/>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14"/>
          <p:cNvSpPr txBox="1"/>
          <p:nvPr>
            <p:ph idx="1" type="subTitle"/>
          </p:nvPr>
        </p:nvSpPr>
        <p:spPr>
          <a:xfrm>
            <a:off x="3638850" y="210407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 name="Google Shape;198;p14"/>
          <p:cNvSpPr txBox="1"/>
          <p:nvPr>
            <p:ph idx="3" type="title"/>
          </p:nvPr>
        </p:nvSpPr>
        <p:spPr>
          <a:xfrm>
            <a:off x="6122283" y="1822342"/>
            <a:ext cx="23055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14"/>
          <p:cNvSpPr txBox="1"/>
          <p:nvPr>
            <p:ph idx="4" type="subTitle"/>
          </p:nvPr>
        </p:nvSpPr>
        <p:spPr>
          <a:xfrm>
            <a:off x="6341883" y="2104067"/>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0" name="Google Shape;200;p14"/>
          <p:cNvSpPr txBox="1"/>
          <p:nvPr>
            <p:ph idx="5" type="title"/>
          </p:nvPr>
        </p:nvSpPr>
        <p:spPr>
          <a:xfrm>
            <a:off x="716213" y="3434058"/>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1" name="Google Shape;201;p14"/>
          <p:cNvSpPr txBox="1"/>
          <p:nvPr>
            <p:ph idx="6" type="subTitle"/>
          </p:nvPr>
        </p:nvSpPr>
        <p:spPr>
          <a:xfrm>
            <a:off x="935813"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14"/>
          <p:cNvSpPr txBox="1"/>
          <p:nvPr>
            <p:ph idx="7" type="title"/>
          </p:nvPr>
        </p:nvSpPr>
        <p:spPr>
          <a:xfrm>
            <a:off x="716213" y="1822342"/>
            <a:ext cx="23055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14"/>
          <p:cNvSpPr txBox="1"/>
          <p:nvPr>
            <p:ph idx="8" type="subTitle"/>
          </p:nvPr>
        </p:nvSpPr>
        <p:spPr>
          <a:xfrm>
            <a:off x="935813" y="2104067"/>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4" name="Google Shape;204;p14"/>
          <p:cNvSpPr txBox="1"/>
          <p:nvPr>
            <p:ph idx="9" type="title"/>
          </p:nvPr>
        </p:nvSpPr>
        <p:spPr>
          <a:xfrm>
            <a:off x="3419250" y="3434050"/>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14"/>
          <p:cNvSpPr txBox="1"/>
          <p:nvPr>
            <p:ph idx="13" type="subTitle"/>
          </p:nvPr>
        </p:nvSpPr>
        <p:spPr>
          <a:xfrm>
            <a:off x="3638850"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14"/>
          <p:cNvSpPr txBox="1"/>
          <p:nvPr>
            <p:ph idx="14" type="title"/>
          </p:nvPr>
        </p:nvSpPr>
        <p:spPr>
          <a:xfrm>
            <a:off x="6122287" y="3434058"/>
            <a:ext cx="23055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7" name="Google Shape;207;p14"/>
          <p:cNvSpPr txBox="1"/>
          <p:nvPr>
            <p:ph idx="15" type="subTitle"/>
          </p:nvPr>
        </p:nvSpPr>
        <p:spPr>
          <a:xfrm>
            <a:off x="6341887" y="3730363"/>
            <a:ext cx="18663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14"/>
          <p:cNvSpPr txBox="1"/>
          <p:nvPr>
            <p:ph hasCustomPrompt="1" idx="16" type="title"/>
          </p:nvPr>
        </p:nvSpPr>
        <p:spPr>
          <a:xfrm>
            <a:off x="6838375" y="1212584"/>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09" name="Google Shape;209;p14"/>
          <p:cNvSpPr txBox="1"/>
          <p:nvPr>
            <p:ph hasCustomPrompt="1" idx="17" type="title"/>
          </p:nvPr>
        </p:nvSpPr>
        <p:spPr>
          <a:xfrm>
            <a:off x="6838363" y="2823758"/>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0" name="Google Shape;210;p14"/>
          <p:cNvSpPr txBox="1"/>
          <p:nvPr>
            <p:ph hasCustomPrompt="1" idx="18" type="title"/>
          </p:nvPr>
        </p:nvSpPr>
        <p:spPr>
          <a:xfrm>
            <a:off x="4135338" y="2823750"/>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1" name="Google Shape;211;p14"/>
          <p:cNvSpPr txBox="1"/>
          <p:nvPr>
            <p:ph hasCustomPrompt="1" idx="19" type="title"/>
          </p:nvPr>
        </p:nvSpPr>
        <p:spPr>
          <a:xfrm>
            <a:off x="1432325" y="2823742"/>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2" name="Google Shape;212;p14"/>
          <p:cNvSpPr txBox="1"/>
          <p:nvPr>
            <p:ph hasCustomPrompt="1" idx="20" type="title"/>
          </p:nvPr>
        </p:nvSpPr>
        <p:spPr>
          <a:xfrm>
            <a:off x="4135338" y="1212584"/>
            <a:ext cx="873300" cy="25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3" name="Google Shape;213;p14"/>
          <p:cNvSpPr txBox="1"/>
          <p:nvPr>
            <p:ph hasCustomPrompt="1" idx="21" type="title"/>
          </p:nvPr>
        </p:nvSpPr>
        <p:spPr>
          <a:xfrm>
            <a:off x="1432313" y="1212584"/>
            <a:ext cx="873300" cy="251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400"/>
              <a:buNone/>
              <a:defRPr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a:r>
              <a:t>xx%</a:t>
            </a:r>
          </a:p>
        </p:txBody>
      </p:sp>
      <p:sp>
        <p:nvSpPr>
          <p:cNvPr id="214" name="Google Shape;214;p1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4"/>
          <p:cNvGrpSpPr/>
          <p:nvPr/>
        </p:nvGrpSpPr>
        <p:grpSpPr>
          <a:xfrm flipH="1" rot="10800000">
            <a:off x="498549" y="419474"/>
            <a:ext cx="429322" cy="93999"/>
            <a:chOff x="5795037" y="809024"/>
            <a:chExt cx="431653" cy="94500"/>
          </a:xfrm>
        </p:grpSpPr>
        <p:sp>
          <p:nvSpPr>
            <p:cNvPr id="216" name="Google Shape;216;p1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4"/>
          <p:cNvGrpSpPr/>
          <p:nvPr/>
        </p:nvGrpSpPr>
        <p:grpSpPr>
          <a:xfrm flipH="1" rot="-5400000">
            <a:off x="8191799" y="905324"/>
            <a:ext cx="825589" cy="93999"/>
            <a:chOff x="5718423" y="809024"/>
            <a:chExt cx="830071" cy="94500"/>
          </a:xfrm>
        </p:grpSpPr>
        <p:sp>
          <p:nvSpPr>
            <p:cNvPr id="220" name="Google Shape;220;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4"/>
          <p:cNvGrpSpPr/>
          <p:nvPr/>
        </p:nvGrpSpPr>
        <p:grpSpPr>
          <a:xfrm flipH="1" rot="-5400000">
            <a:off x="131141" y="4126299"/>
            <a:ext cx="825589" cy="93999"/>
            <a:chOff x="5718423" y="809024"/>
            <a:chExt cx="830071" cy="94500"/>
          </a:xfrm>
        </p:grpSpPr>
        <p:sp>
          <p:nvSpPr>
            <p:cNvPr id="225" name="Google Shape;225;p1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29" name="Shape 229"/>
        <p:cNvGrpSpPr/>
        <p:nvPr/>
      </p:nvGrpSpPr>
      <p:grpSpPr>
        <a:xfrm>
          <a:off x="0" y="0"/>
          <a:ext cx="0" cy="0"/>
          <a:chOff x="0" y="0"/>
          <a:chExt cx="0" cy="0"/>
        </a:xfrm>
      </p:grpSpPr>
      <p:sp>
        <p:nvSpPr>
          <p:cNvPr id="230" name="Google Shape;230;p1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txBox="1"/>
          <p:nvPr>
            <p:ph type="title"/>
          </p:nvPr>
        </p:nvSpPr>
        <p:spPr>
          <a:xfrm>
            <a:off x="720000" y="1578350"/>
            <a:ext cx="3324900" cy="11376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15"/>
          <p:cNvSpPr txBox="1"/>
          <p:nvPr>
            <p:ph idx="1" type="subTitle"/>
          </p:nvPr>
        </p:nvSpPr>
        <p:spPr>
          <a:xfrm>
            <a:off x="720000" y="2715950"/>
            <a:ext cx="3091500" cy="801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1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15"/>
          <p:cNvGrpSpPr/>
          <p:nvPr/>
        </p:nvGrpSpPr>
        <p:grpSpPr>
          <a:xfrm flipH="1" rot="10800000">
            <a:off x="498549" y="419474"/>
            <a:ext cx="429322" cy="93999"/>
            <a:chOff x="5795037" y="809024"/>
            <a:chExt cx="431653" cy="94500"/>
          </a:xfrm>
        </p:grpSpPr>
        <p:sp>
          <p:nvSpPr>
            <p:cNvPr id="235" name="Google Shape;235;p1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5"/>
          <p:cNvGrpSpPr/>
          <p:nvPr/>
        </p:nvGrpSpPr>
        <p:grpSpPr>
          <a:xfrm flipH="1" rot="-5400000">
            <a:off x="131141" y="4126299"/>
            <a:ext cx="825589" cy="93999"/>
            <a:chOff x="5718423" y="809024"/>
            <a:chExt cx="830071" cy="94500"/>
          </a:xfrm>
        </p:grpSpPr>
        <p:sp>
          <p:nvSpPr>
            <p:cNvPr id="239" name="Google Shape;239;p1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3" name="Shape 243"/>
        <p:cNvGrpSpPr/>
        <p:nvPr/>
      </p:nvGrpSpPr>
      <p:grpSpPr>
        <a:xfrm>
          <a:off x="0" y="0"/>
          <a:ext cx="0" cy="0"/>
          <a:chOff x="0" y="0"/>
          <a:chExt cx="0" cy="0"/>
        </a:xfrm>
      </p:grpSpPr>
      <p:sp>
        <p:nvSpPr>
          <p:cNvPr id="244" name="Google Shape;244;p1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txBox="1"/>
          <p:nvPr>
            <p:ph type="title"/>
          </p:nvPr>
        </p:nvSpPr>
        <p:spPr>
          <a:xfrm>
            <a:off x="5277495"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46" name="Google Shape;246;p16"/>
          <p:cNvSpPr txBox="1"/>
          <p:nvPr>
            <p:ph idx="1" type="subTitle"/>
          </p:nvPr>
        </p:nvSpPr>
        <p:spPr>
          <a:xfrm>
            <a:off x="1833445" y="1819588"/>
            <a:ext cx="5502000" cy="1478400"/>
          </a:xfrm>
          <a:prstGeom prst="rect">
            <a:avLst/>
          </a:prstGeom>
          <a:solidFill>
            <a:schemeClr val="lt1"/>
          </a:solidFill>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47" name="Google Shape;247;p16"/>
          <p:cNvGrpSpPr/>
          <p:nvPr/>
        </p:nvGrpSpPr>
        <p:grpSpPr>
          <a:xfrm flipH="1" rot="-5400000">
            <a:off x="8191799" y="905324"/>
            <a:ext cx="825589" cy="93999"/>
            <a:chOff x="5718423" y="809024"/>
            <a:chExt cx="830071" cy="94500"/>
          </a:xfrm>
        </p:grpSpPr>
        <p:sp>
          <p:nvSpPr>
            <p:cNvPr id="248" name="Google Shape;248;p1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1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16"/>
          <p:cNvGrpSpPr/>
          <p:nvPr/>
        </p:nvGrpSpPr>
        <p:grpSpPr>
          <a:xfrm flipH="1" rot="10800000">
            <a:off x="498549" y="419474"/>
            <a:ext cx="429322" cy="93999"/>
            <a:chOff x="5795037" y="809024"/>
            <a:chExt cx="431653" cy="94500"/>
          </a:xfrm>
        </p:grpSpPr>
        <p:sp>
          <p:nvSpPr>
            <p:cNvPr id="254" name="Google Shape;254;p1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1_1_1">
    <p:spTree>
      <p:nvGrpSpPr>
        <p:cNvPr id="257" name="Shape 257"/>
        <p:cNvGrpSpPr/>
        <p:nvPr/>
      </p:nvGrpSpPr>
      <p:grpSpPr>
        <a:xfrm>
          <a:off x="0" y="0"/>
          <a:ext cx="0" cy="0"/>
          <a:chOff x="0" y="0"/>
          <a:chExt cx="0" cy="0"/>
        </a:xfrm>
      </p:grpSpPr>
      <p:sp>
        <p:nvSpPr>
          <p:cNvPr id="258" name="Google Shape;258;p1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txBox="1"/>
          <p:nvPr>
            <p:ph type="title"/>
          </p:nvPr>
        </p:nvSpPr>
        <p:spPr>
          <a:xfrm flipH="1">
            <a:off x="5106280" y="3445970"/>
            <a:ext cx="2994600" cy="254100"/>
          </a:xfrm>
          <a:prstGeom prst="rect">
            <a:avLst/>
          </a:prstGeom>
          <a:solidFill>
            <a:schemeClr val="accent6"/>
          </a:solidFill>
        </p:spPr>
        <p:txBody>
          <a:bodyPr anchorCtr="0" anchor="ctr" bIns="91425" lIns="91425" spcFirstLastPara="1" rIns="91425" wrap="square" tIns="91425">
            <a:noAutofit/>
          </a:bodyPr>
          <a:lstStyle>
            <a:lvl1pPr lvl="0" rtl="0" algn="r">
              <a:spcBef>
                <a:spcPts val="0"/>
              </a:spcBef>
              <a:spcAft>
                <a:spcPts val="0"/>
              </a:spcAft>
              <a:buSzPts val="3000"/>
              <a:buNone/>
              <a:defRPr sz="16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0" name="Google Shape;260;p17"/>
          <p:cNvSpPr txBox="1"/>
          <p:nvPr>
            <p:ph idx="1" type="subTitle"/>
          </p:nvPr>
        </p:nvSpPr>
        <p:spPr>
          <a:xfrm flipH="1">
            <a:off x="2762580" y="1819588"/>
            <a:ext cx="5502000" cy="1478400"/>
          </a:xfrm>
          <a:prstGeom prst="rect">
            <a:avLst/>
          </a:prstGeom>
          <a:solidFill>
            <a:schemeClr val="lt1"/>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261" name="Google Shape;261;p17"/>
          <p:cNvGrpSpPr/>
          <p:nvPr/>
        </p:nvGrpSpPr>
        <p:grpSpPr>
          <a:xfrm flipH="1" rot="-5400000">
            <a:off x="8191799" y="905324"/>
            <a:ext cx="825589" cy="93999"/>
            <a:chOff x="5718423" y="809024"/>
            <a:chExt cx="830071" cy="94500"/>
          </a:xfrm>
        </p:grpSpPr>
        <p:sp>
          <p:nvSpPr>
            <p:cNvPr id="262" name="Google Shape;262;p1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1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7"/>
          <p:cNvGrpSpPr/>
          <p:nvPr/>
        </p:nvGrpSpPr>
        <p:grpSpPr>
          <a:xfrm flipH="1" rot="10800000">
            <a:off x="498549" y="419474"/>
            <a:ext cx="429322" cy="93999"/>
            <a:chOff x="5795037" y="809024"/>
            <a:chExt cx="431653" cy="94500"/>
          </a:xfrm>
        </p:grpSpPr>
        <p:sp>
          <p:nvSpPr>
            <p:cNvPr id="268" name="Google Shape;268;p1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1">
    <p:spTree>
      <p:nvGrpSpPr>
        <p:cNvPr id="271" name="Shape 271"/>
        <p:cNvGrpSpPr/>
        <p:nvPr/>
      </p:nvGrpSpPr>
      <p:grpSpPr>
        <a:xfrm>
          <a:off x="0" y="0"/>
          <a:ext cx="0" cy="0"/>
          <a:chOff x="0" y="0"/>
          <a:chExt cx="0" cy="0"/>
        </a:xfrm>
      </p:grpSpPr>
      <p:sp>
        <p:nvSpPr>
          <p:cNvPr id="272" name="Google Shape;272;p1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 type="subTitle"/>
          </p:nvPr>
        </p:nvSpPr>
        <p:spPr>
          <a:xfrm>
            <a:off x="8651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74" name="Google Shape;274;p18"/>
          <p:cNvSpPr txBox="1"/>
          <p:nvPr>
            <p:ph type="title"/>
          </p:nvPr>
        </p:nvSpPr>
        <p:spPr>
          <a:xfrm>
            <a:off x="7643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5" name="Google Shape;275;p1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8"/>
          <p:cNvGrpSpPr/>
          <p:nvPr/>
        </p:nvGrpSpPr>
        <p:grpSpPr>
          <a:xfrm flipH="1" rot="10800000">
            <a:off x="498549" y="419474"/>
            <a:ext cx="429322" cy="93999"/>
            <a:chOff x="5795037" y="809024"/>
            <a:chExt cx="431653" cy="94500"/>
          </a:xfrm>
        </p:grpSpPr>
        <p:sp>
          <p:nvSpPr>
            <p:cNvPr id="277" name="Google Shape;277;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18"/>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18"/>
          <p:cNvGrpSpPr/>
          <p:nvPr/>
        </p:nvGrpSpPr>
        <p:grpSpPr>
          <a:xfrm rot="10800000">
            <a:off x="8230513" y="4466049"/>
            <a:ext cx="429322" cy="93999"/>
            <a:chOff x="5795037" y="809024"/>
            <a:chExt cx="431653" cy="94500"/>
          </a:xfrm>
        </p:grpSpPr>
        <p:sp>
          <p:nvSpPr>
            <p:cNvPr id="282" name="Google Shape;282;p1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18"/>
          <p:cNvGrpSpPr/>
          <p:nvPr/>
        </p:nvGrpSpPr>
        <p:grpSpPr>
          <a:xfrm flipH="1" rot="-5400000">
            <a:off x="8191799" y="905324"/>
            <a:ext cx="825589" cy="93999"/>
            <a:chOff x="5718423" y="809024"/>
            <a:chExt cx="830071" cy="94500"/>
          </a:xfrm>
        </p:grpSpPr>
        <p:sp>
          <p:nvSpPr>
            <p:cNvPr id="286" name="Google Shape;286;p1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90" name="Shape 290"/>
        <p:cNvGrpSpPr/>
        <p:nvPr/>
      </p:nvGrpSpPr>
      <p:grpSpPr>
        <a:xfrm>
          <a:off x="0" y="0"/>
          <a:ext cx="0" cy="0"/>
          <a:chOff x="0" y="0"/>
          <a:chExt cx="0" cy="0"/>
        </a:xfrm>
      </p:grpSpPr>
      <p:sp>
        <p:nvSpPr>
          <p:cNvPr id="291" name="Google Shape;291;p1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txBox="1"/>
          <p:nvPr>
            <p:ph type="title"/>
          </p:nvPr>
        </p:nvSpPr>
        <p:spPr>
          <a:xfrm>
            <a:off x="4368900" y="1893300"/>
            <a:ext cx="40539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3" name="Google Shape;293;p19"/>
          <p:cNvSpPr txBox="1"/>
          <p:nvPr>
            <p:ph hasCustomPrompt="1" idx="2" type="title"/>
          </p:nvPr>
        </p:nvSpPr>
        <p:spPr>
          <a:xfrm>
            <a:off x="6945300" y="1101725"/>
            <a:ext cx="14775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94" name="Google Shape;294;p19"/>
          <p:cNvSpPr txBox="1"/>
          <p:nvPr>
            <p:ph idx="1" type="subTitle"/>
          </p:nvPr>
        </p:nvSpPr>
        <p:spPr>
          <a:xfrm>
            <a:off x="4368900" y="3441973"/>
            <a:ext cx="40539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5" name="Google Shape;295;p1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19"/>
          <p:cNvGrpSpPr/>
          <p:nvPr/>
        </p:nvGrpSpPr>
        <p:grpSpPr>
          <a:xfrm flipH="1" rot="10800000">
            <a:off x="498549" y="419474"/>
            <a:ext cx="429322" cy="93999"/>
            <a:chOff x="5795037" y="809024"/>
            <a:chExt cx="431653" cy="94500"/>
          </a:xfrm>
        </p:grpSpPr>
        <p:sp>
          <p:nvSpPr>
            <p:cNvPr id="297" name="Google Shape;297;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1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19"/>
          <p:cNvGrpSpPr/>
          <p:nvPr/>
        </p:nvGrpSpPr>
        <p:grpSpPr>
          <a:xfrm rot="10800000">
            <a:off x="8230513" y="4466049"/>
            <a:ext cx="429322" cy="93999"/>
            <a:chOff x="5795037" y="809024"/>
            <a:chExt cx="431653" cy="94500"/>
          </a:xfrm>
        </p:grpSpPr>
        <p:sp>
          <p:nvSpPr>
            <p:cNvPr id="302" name="Google Shape;302;p1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305" name="Shape 305"/>
        <p:cNvGrpSpPr/>
        <p:nvPr/>
      </p:nvGrpSpPr>
      <p:grpSpPr>
        <a:xfrm>
          <a:off x="0" y="0"/>
          <a:ext cx="0" cy="0"/>
          <a:chOff x="0" y="0"/>
          <a:chExt cx="0" cy="0"/>
        </a:xfrm>
      </p:grpSpPr>
      <p:sp>
        <p:nvSpPr>
          <p:cNvPr id="306" name="Google Shape;306;p2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txBox="1"/>
          <p:nvPr>
            <p:ph type="title"/>
          </p:nvPr>
        </p:nvSpPr>
        <p:spPr>
          <a:xfrm>
            <a:off x="4794400" y="1893300"/>
            <a:ext cx="3457500" cy="129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08" name="Google Shape;308;p20"/>
          <p:cNvSpPr txBox="1"/>
          <p:nvPr>
            <p:ph hasCustomPrompt="1" idx="2" type="title"/>
          </p:nvPr>
        </p:nvSpPr>
        <p:spPr>
          <a:xfrm>
            <a:off x="6077500" y="1101725"/>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09" name="Google Shape;309;p20"/>
          <p:cNvSpPr txBox="1"/>
          <p:nvPr>
            <p:ph idx="1" type="subTitle"/>
          </p:nvPr>
        </p:nvSpPr>
        <p:spPr>
          <a:xfrm>
            <a:off x="4719400" y="3441975"/>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0" name="Google Shape;310;p2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20"/>
          <p:cNvGrpSpPr/>
          <p:nvPr/>
        </p:nvGrpSpPr>
        <p:grpSpPr>
          <a:xfrm flipH="1" rot="10800000">
            <a:off x="498549" y="419474"/>
            <a:ext cx="429322" cy="93999"/>
            <a:chOff x="5795037" y="809024"/>
            <a:chExt cx="431653" cy="94500"/>
          </a:xfrm>
        </p:grpSpPr>
        <p:sp>
          <p:nvSpPr>
            <p:cNvPr id="312" name="Google Shape;312;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0"/>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0"/>
          <p:cNvGrpSpPr/>
          <p:nvPr/>
        </p:nvGrpSpPr>
        <p:grpSpPr>
          <a:xfrm rot="10800000">
            <a:off x="8230513" y="4466049"/>
            <a:ext cx="429322" cy="93999"/>
            <a:chOff x="5795037" y="809024"/>
            <a:chExt cx="431653" cy="94500"/>
          </a:xfrm>
        </p:grpSpPr>
        <p:sp>
          <p:nvSpPr>
            <p:cNvPr id="317" name="Google Shape;317;p2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0"/>
          <p:cNvGrpSpPr/>
          <p:nvPr/>
        </p:nvGrpSpPr>
        <p:grpSpPr>
          <a:xfrm flipH="1" rot="-5400000">
            <a:off x="8191799" y="905324"/>
            <a:ext cx="825589" cy="93999"/>
            <a:chOff x="5718423" y="809024"/>
            <a:chExt cx="830071" cy="94500"/>
          </a:xfrm>
        </p:grpSpPr>
        <p:sp>
          <p:nvSpPr>
            <p:cNvPr id="321" name="Google Shape;321;p2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type="title"/>
          </p:nvPr>
        </p:nvSpPr>
        <p:spPr>
          <a:xfrm>
            <a:off x="720000" y="2150850"/>
            <a:ext cx="40539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185425"/>
            <a:ext cx="1477500" cy="4026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 name="Google Shape;31;p3"/>
          <p:cNvSpPr txBox="1"/>
          <p:nvPr>
            <p:ph idx="1" type="subTitle"/>
          </p:nvPr>
        </p:nvSpPr>
        <p:spPr>
          <a:xfrm>
            <a:off x="720000" y="3441967"/>
            <a:ext cx="4053900" cy="13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2" name="Google Shape;32;p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rot="10800000">
            <a:off x="498549" y="419474"/>
            <a:ext cx="429322" cy="93999"/>
            <a:chOff x="5795037" y="809024"/>
            <a:chExt cx="431653" cy="94500"/>
          </a:xfrm>
        </p:grpSpPr>
        <p:sp>
          <p:nvSpPr>
            <p:cNvPr id="34" name="Google Shape;34;p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3"/>
          <p:cNvGrpSpPr/>
          <p:nvPr/>
        </p:nvGrpSpPr>
        <p:grpSpPr>
          <a:xfrm flipH="1" rot="-5400000">
            <a:off x="8191799" y="905324"/>
            <a:ext cx="825589" cy="93999"/>
            <a:chOff x="5718423" y="809024"/>
            <a:chExt cx="830071" cy="94500"/>
          </a:xfrm>
        </p:grpSpPr>
        <p:sp>
          <p:nvSpPr>
            <p:cNvPr id="38" name="Google Shape;38;p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spTree>
      <p:nvGrpSpPr>
        <p:cNvPr id="325" name="Shape 325"/>
        <p:cNvGrpSpPr/>
        <p:nvPr/>
      </p:nvGrpSpPr>
      <p:grpSpPr>
        <a:xfrm>
          <a:off x="0" y="0"/>
          <a:ext cx="0" cy="0"/>
          <a:chOff x="0" y="0"/>
          <a:chExt cx="0" cy="0"/>
        </a:xfrm>
      </p:grpSpPr>
      <p:sp>
        <p:nvSpPr>
          <p:cNvPr id="326" name="Google Shape;326;p2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txBox="1"/>
          <p:nvPr>
            <p:ph type="title"/>
          </p:nvPr>
        </p:nvSpPr>
        <p:spPr>
          <a:xfrm>
            <a:off x="4965200" y="1893300"/>
            <a:ext cx="3457500" cy="129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8" name="Google Shape;328;p21"/>
          <p:cNvSpPr txBox="1"/>
          <p:nvPr>
            <p:ph hasCustomPrompt="1" idx="2" type="title"/>
          </p:nvPr>
        </p:nvSpPr>
        <p:spPr>
          <a:xfrm>
            <a:off x="6248300" y="1101725"/>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9" name="Google Shape;329;p21"/>
          <p:cNvSpPr txBox="1"/>
          <p:nvPr>
            <p:ph idx="1" type="subTitle"/>
          </p:nvPr>
        </p:nvSpPr>
        <p:spPr>
          <a:xfrm>
            <a:off x="4890200" y="3441975"/>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1"/>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1"/>
          <p:cNvGrpSpPr/>
          <p:nvPr/>
        </p:nvGrpSpPr>
        <p:grpSpPr>
          <a:xfrm flipH="1" rot="10800000">
            <a:off x="498549" y="419474"/>
            <a:ext cx="429322" cy="93999"/>
            <a:chOff x="5795037" y="809024"/>
            <a:chExt cx="431653" cy="94500"/>
          </a:xfrm>
        </p:grpSpPr>
        <p:sp>
          <p:nvSpPr>
            <p:cNvPr id="332" name="Google Shape;332;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21"/>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1"/>
          <p:cNvGrpSpPr/>
          <p:nvPr/>
        </p:nvGrpSpPr>
        <p:grpSpPr>
          <a:xfrm rot="10800000">
            <a:off x="8230513" y="4466049"/>
            <a:ext cx="429322" cy="93999"/>
            <a:chOff x="5795037" y="809024"/>
            <a:chExt cx="431653" cy="94500"/>
          </a:xfrm>
        </p:grpSpPr>
        <p:sp>
          <p:nvSpPr>
            <p:cNvPr id="337" name="Google Shape;337;p2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1"/>
          <p:cNvGrpSpPr/>
          <p:nvPr/>
        </p:nvGrpSpPr>
        <p:grpSpPr>
          <a:xfrm flipH="1" rot="-5400000">
            <a:off x="8191799" y="905324"/>
            <a:ext cx="825589" cy="93999"/>
            <a:chOff x="5718423" y="809024"/>
            <a:chExt cx="830071" cy="94500"/>
          </a:xfrm>
        </p:grpSpPr>
        <p:sp>
          <p:nvSpPr>
            <p:cNvPr id="341" name="Google Shape;341;p2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_1">
    <p:spTree>
      <p:nvGrpSpPr>
        <p:cNvPr id="345" name="Shape 345"/>
        <p:cNvGrpSpPr/>
        <p:nvPr/>
      </p:nvGrpSpPr>
      <p:grpSpPr>
        <a:xfrm>
          <a:off x="0" y="0"/>
          <a:ext cx="0" cy="0"/>
          <a:chOff x="0" y="0"/>
          <a:chExt cx="0" cy="0"/>
        </a:xfrm>
      </p:grpSpPr>
      <p:sp>
        <p:nvSpPr>
          <p:cNvPr id="346" name="Google Shape;346;p2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txBox="1"/>
          <p:nvPr>
            <p:ph type="title"/>
          </p:nvPr>
        </p:nvSpPr>
        <p:spPr>
          <a:xfrm flipH="1">
            <a:off x="4901400" y="1582438"/>
            <a:ext cx="34575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48" name="Google Shape;348;p22"/>
          <p:cNvSpPr txBox="1"/>
          <p:nvPr>
            <p:ph hasCustomPrompt="1" idx="2" type="title"/>
          </p:nvPr>
        </p:nvSpPr>
        <p:spPr>
          <a:xfrm flipH="1">
            <a:off x="4860800" y="1759500"/>
            <a:ext cx="8913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9" name="Google Shape;349;p22"/>
          <p:cNvSpPr txBox="1"/>
          <p:nvPr>
            <p:ph idx="1" type="subTitle"/>
          </p:nvPr>
        </p:nvSpPr>
        <p:spPr>
          <a:xfrm flipH="1">
            <a:off x="4751400" y="3131213"/>
            <a:ext cx="36075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2"/>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2"/>
          <p:cNvGrpSpPr/>
          <p:nvPr/>
        </p:nvGrpSpPr>
        <p:grpSpPr>
          <a:xfrm flipH="1" rot="10800000">
            <a:off x="498549" y="419474"/>
            <a:ext cx="429322" cy="93999"/>
            <a:chOff x="5795037" y="809024"/>
            <a:chExt cx="431653" cy="94500"/>
          </a:xfrm>
        </p:grpSpPr>
        <p:sp>
          <p:nvSpPr>
            <p:cNvPr id="352" name="Google Shape;352;p2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2"/>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2"/>
          <p:cNvGrpSpPr/>
          <p:nvPr/>
        </p:nvGrpSpPr>
        <p:grpSpPr>
          <a:xfrm rot="10800000">
            <a:off x="8230513" y="4466049"/>
            <a:ext cx="429322" cy="93999"/>
            <a:chOff x="5795037" y="809024"/>
            <a:chExt cx="431653" cy="94500"/>
          </a:xfrm>
        </p:grpSpPr>
        <p:sp>
          <p:nvSpPr>
            <p:cNvPr id="357" name="Google Shape;357;p2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22"/>
          <p:cNvGrpSpPr/>
          <p:nvPr/>
        </p:nvGrpSpPr>
        <p:grpSpPr>
          <a:xfrm flipH="1" rot="-5400000">
            <a:off x="8191799" y="905324"/>
            <a:ext cx="825589" cy="93999"/>
            <a:chOff x="5718423" y="809024"/>
            <a:chExt cx="830071" cy="94500"/>
          </a:xfrm>
        </p:grpSpPr>
        <p:sp>
          <p:nvSpPr>
            <p:cNvPr id="361" name="Google Shape;361;p2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_1_1">
    <p:spTree>
      <p:nvGrpSpPr>
        <p:cNvPr id="365" name="Shape 365"/>
        <p:cNvGrpSpPr/>
        <p:nvPr/>
      </p:nvGrpSpPr>
      <p:grpSpPr>
        <a:xfrm>
          <a:off x="0" y="0"/>
          <a:ext cx="0" cy="0"/>
          <a:chOff x="0" y="0"/>
          <a:chExt cx="0" cy="0"/>
        </a:xfrm>
      </p:grpSpPr>
      <p:sp>
        <p:nvSpPr>
          <p:cNvPr id="366" name="Google Shape;366;p2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23"/>
          <p:cNvGrpSpPr/>
          <p:nvPr/>
        </p:nvGrpSpPr>
        <p:grpSpPr>
          <a:xfrm flipH="1" rot="10800000">
            <a:off x="498549" y="419474"/>
            <a:ext cx="429322" cy="93999"/>
            <a:chOff x="5795037" y="809024"/>
            <a:chExt cx="431653" cy="94500"/>
          </a:xfrm>
        </p:grpSpPr>
        <p:sp>
          <p:nvSpPr>
            <p:cNvPr id="369" name="Google Shape;369;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23"/>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3"/>
          <p:cNvGrpSpPr/>
          <p:nvPr/>
        </p:nvGrpSpPr>
        <p:grpSpPr>
          <a:xfrm rot="10800000">
            <a:off x="8230513" y="4466049"/>
            <a:ext cx="429322" cy="93999"/>
            <a:chOff x="5795037" y="809024"/>
            <a:chExt cx="431653" cy="94500"/>
          </a:xfrm>
        </p:grpSpPr>
        <p:sp>
          <p:nvSpPr>
            <p:cNvPr id="374" name="Google Shape;374;p2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3"/>
          <p:cNvGrpSpPr/>
          <p:nvPr/>
        </p:nvGrpSpPr>
        <p:grpSpPr>
          <a:xfrm flipH="1" rot="-5400000">
            <a:off x="8191799" y="905324"/>
            <a:ext cx="825589" cy="93999"/>
            <a:chOff x="5718423" y="809024"/>
            <a:chExt cx="830071" cy="94500"/>
          </a:xfrm>
        </p:grpSpPr>
        <p:sp>
          <p:nvSpPr>
            <p:cNvPr id="378" name="Google Shape;378;p2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23"/>
          <p:cNvSpPr txBox="1"/>
          <p:nvPr>
            <p:ph type="title"/>
          </p:nvPr>
        </p:nvSpPr>
        <p:spPr>
          <a:xfrm>
            <a:off x="842475" y="1582438"/>
            <a:ext cx="3457500" cy="1295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3" name="Google Shape;383;p23"/>
          <p:cNvSpPr txBox="1"/>
          <p:nvPr>
            <p:ph hasCustomPrompt="1" idx="2" type="title"/>
          </p:nvPr>
        </p:nvSpPr>
        <p:spPr>
          <a:xfrm>
            <a:off x="3429275" y="1731500"/>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4" name="Google Shape;384;p23"/>
          <p:cNvSpPr txBox="1"/>
          <p:nvPr>
            <p:ph idx="1" type="subTitle"/>
          </p:nvPr>
        </p:nvSpPr>
        <p:spPr>
          <a:xfrm>
            <a:off x="842475" y="3131213"/>
            <a:ext cx="3607500" cy="34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_HEADER_1_1_1_1_1_1">
    <p:spTree>
      <p:nvGrpSpPr>
        <p:cNvPr id="385" name="Shape 385"/>
        <p:cNvGrpSpPr/>
        <p:nvPr/>
      </p:nvGrpSpPr>
      <p:grpSpPr>
        <a:xfrm>
          <a:off x="0" y="0"/>
          <a:ext cx="0" cy="0"/>
          <a:chOff x="0" y="0"/>
          <a:chExt cx="0" cy="0"/>
        </a:xfrm>
      </p:grpSpPr>
      <p:sp>
        <p:nvSpPr>
          <p:cNvPr id="386" name="Google Shape;386;p2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flipH="1" rot="10800000">
            <a:off x="498549" y="419474"/>
            <a:ext cx="429322" cy="93999"/>
            <a:chOff x="5795037" y="809024"/>
            <a:chExt cx="431653" cy="94500"/>
          </a:xfrm>
        </p:grpSpPr>
        <p:sp>
          <p:nvSpPr>
            <p:cNvPr id="389" name="Google Shape;389;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4"/>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rot="10800000">
            <a:off x="8230513" y="4466049"/>
            <a:ext cx="429322" cy="93999"/>
            <a:chOff x="5795037" y="809024"/>
            <a:chExt cx="431653" cy="94500"/>
          </a:xfrm>
        </p:grpSpPr>
        <p:sp>
          <p:nvSpPr>
            <p:cNvPr id="394" name="Google Shape;394;p2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4"/>
          <p:cNvGrpSpPr/>
          <p:nvPr/>
        </p:nvGrpSpPr>
        <p:grpSpPr>
          <a:xfrm flipH="1" rot="-5400000">
            <a:off x="8191799" y="905324"/>
            <a:ext cx="825589" cy="93999"/>
            <a:chOff x="5718423" y="809024"/>
            <a:chExt cx="830071" cy="94500"/>
          </a:xfrm>
        </p:grpSpPr>
        <p:sp>
          <p:nvSpPr>
            <p:cNvPr id="398" name="Google Shape;398;p2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4"/>
          <p:cNvSpPr txBox="1"/>
          <p:nvPr>
            <p:ph type="title"/>
          </p:nvPr>
        </p:nvSpPr>
        <p:spPr>
          <a:xfrm flipH="1">
            <a:off x="3786150" y="1582450"/>
            <a:ext cx="3344100" cy="129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3" name="Google Shape;403;p24"/>
          <p:cNvSpPr txBox="1"/>
          <p:nvPr>
            <p:ph hasCustomPrompt="1" idx="2" type="title"/>
          </p:nvPr>
        </p:nvSpPr>
        <p:spPr>
          <a:xfrm flipH="1">
            <a:off x="7491800" y="2392525"/>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04" name="Google Shape;404;p24"/>
          <p:cNvSpPr txBox="1"/>
          <p:nvPr>
            <p:ph idx="1" type="subTitle"/>
          </p:nvPr>
        </p:nvSpPr>
        <p:spPr>
          <a:xfrm flipH="1">
            <a:off x="3522750" y="3131213"/>
            <a:ext cx="3607500" cy="34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SECTION_HEADER_1_1_1_1_1_1_1">
    <p:spTree>
      <p:nvGrpSpPr>
        <p:cNvPr id="405" name="Shape 405"/>
        <p:cNvGrpSpPr/>
        <p:nvPr/>
      </p:nvGrpSpPr>
      <p:grpSpPr>
        <a:xfrm>
          <a:off x="0" y="0"/>
          <a:ext cx="0" cy="0"/>
          <a:chOff x="0" y="0"/>
          <a:chExt cx="0" cy="0"/>
        </a:xfrm>
      </p:grpSpPr>
      <p:sp>
        <p:nvSpPr>
          <p:cNvPr id="406" name="Google Shape;406;p2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5"/>
          <p:cNvGrpSpPr/>
          <p:nvPr/>
        </p:nvGrpSpPr>
        <p:grpSpPr>
          <a:xfrm flipH="1" rot="10800000">
            <a:off x="498549" y="419474"/>
            <a:ext cx="429322" cy="93999"/>
            <a:chOff x="5795037" y="809024"/>
            <a:chExt cx="431653" cy="94500"/>
          </a:xfrm>
        </p:grpSpPr>
        <p:sp>
          <p:nvSpPr>
            <p:cNvPr id="409" name="Google Shape;409;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25"/>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5"/>
          <p:cNvGrpSpPr/>
          <p:nvPr/>
        </p:nvGrpSpPr>
        <p:grpSpPr>
          <a:xfrm rot="10800000">
            <a:off x="8230513" y="4466049"/>
            <a:ext cx="429322" cy="93999"/>
            <a:chOff x="5795037" y="809024"/>
            <a:chExt cx="431653" cy="94500"/>
          </a:xfrm>
        </p:grpSpPr>
        <p:sp>
          <p:nvSpPr>
            <p:cNvPr id="414" name="Google Shape;414;p2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5"/>
          <p:cNvGrpSpPr/>
          <p:nvPr/>
        </p:nvGrpSpPr>
        <p:grpSpPr>
          <a:xfrm flipH="1" rot="-5400000">
            <a:off x="8191799" y="905324"/>
            <a:ext cx="825589" cy="93999"/>
            <a:chOff x="5718423" y="809024"/>
            <a:chExt cx="830071" cy="94500"/>
          </a:xfrm>
        </p:grpSpPr>
        <p:sp>
          <p:nvSpPr>
            <p:cNvPr id="418" name="Google Shape;418;p2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5"/>
          <p:cNvSpPr txBox="1"/>
          <p:nvPr>
            <p:ph type="title"/>
          </p:nvPr>
        </p:nvSpPr>
        <p:spPr>
          <a:xfrm>
            <a:off x="2428050" y="2387950"/>
            <a:ext cx="4287900" cy="613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23" name="Google Shape;423;p25"/>
          <p:cNvSpPr txBox="1"/>
          <p:nvPr>
            <p:ph hasCustomPrompt="1" idx="2" type="title"/>
          </p:nvPr>
        </p:nvSpPr>
        <p:spPr>
          <a:xfrm>
            <a:off x="4101000" y="1615563"/>
            <a:ext cx="942000" cy="486300"/>
          </a:xfrm>
          <a:prstGeom prst="rect">
            <a:avLst/>
          </a:prstGeom>
          <a:effectLst>
            <a:outerShdw blurRad="57150" rotWithShape="0" algn="bl" dir="5400000" dist="19050">
              <a:schemeClr val="dk1">
                <a:alpha val="50000"/>
              </a:schemeClr>
            </a:outerShdw>
          </a:effectLst>
        </p:spPr>
        <p:txBody>
          <a:bodyPr anchorCtr="0" anchor="b" bIns="91425" lIns="91425" spcFirstLastPara="1" rIns="91425" wrap="square" tIns="91425">
            <a:noAutofit/>
          </a:bodyPr>
          <a:lstStyle>
            <a:lvl1pPr lvl="0" rtl="0" algn="ctr">
              <a:spcBef>
                <a:spcPts val="0"/>
              </a:spcBef>
              <a:spcAft>
                <a:spcPts val="0"/>
              </a:spcAft>
              <a:buSzPts val="6000"/>
              <a:buNone/>
              <a:defRPr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4" name="Google Shape;424;p25"/>
          <p:cNvSpPr txBox="1"/>
          <p:nvPr>
            <p:ph idx="1" type="subTitle"/>
          </p:nvPr>
        </p:nvSpPr>
        <p:spPr>
          <a:xfrm>
            <a:off x="2768250" y="3225913"/>
            <a:ext cx="3607500" cy="34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425" name="Shape 425"/>
        <p:cNvGrpSpPr/>
        <p:nvPr/>
      </p:nvGrpSpPr>
      <p:grpSpPr>
        <a:xfrm>
          <a:off x="0" y="0"/>
          <a:ext cx="0" cy="0"/>
          <a:chOff x="0" y="0"/>
          <a:chExt cx="0" cy="0"/>
        </a:xfrm>
      </p:grpSpPr>
      <p:sp>
        <p:nvSpPr>
          <p:cNvPr id="426" name="Google Shape;426;p2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txBox="1"/>
          <p:nvPr>
            <p:ph type="title"/>
          </p:nvPr>
        </p:nvSpPr>
        <p:spPr>
          <a:xfrm>
            <a:off x="720000" y="1455913"/>
            <a:ext cx="3636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8" name="Google Shape;428;p26"/>
          <p:cNvSpPr txBox="1"/>
          <p:nvPr>
            <p:ph idx="1" type="subTitle"/>
          </p:nvPr>
        </p:nvSpPr>
        <p:spPr>
          <a:xfrm>
            <a:off x="720000" y="3103025"/>
            <a:ext cx="3208200" cy="672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9" name="Google Shape;429;p2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26"/>
          <p:cNvGrpSpPr/>
          <p:nvPr/>
        </p:nvGrpSpPr>
        <p:grpSpPr>
          <a:xfrm flipH="1" rot="10800000">
            <a:off x="498549" y="419474"/>
            <a:ext cx="429322" cy="93999"/>
            <a:chOff x="5795037" y="809024"/>
            <a:chExt cx="431653" cy="94500"/>
          </a:xfrm>
        </p:grpSpPr>
        <p:sp>
          <p:nvSpPr>
            <p:cNvPr id="431" name="Google Shape;431;p2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26"/>
          <p:cNvGrpSpPr/>
          <p:nvPr/>
        </p:nvGrpSpPr>
        <p:grpSpPr>
          <a:xfrm flipH="1">
            <a:off x="6277599" y="4539099"/>
            <a:ext cx="825589" cy="93999"/>
            <a:chOff x="5718423" y="809024"/>
            <a:chExt cx="830071" cy="94500"/>
          </a:xfrm>
        </p:grpSpPr>
        <p:sp>
          <p:nvSpPr>
            <p:cNvPr id="435" name="Google Shape;435;p2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439" name="Shape 439"/>
        <p:cNvGrpSpPr/>
        <p:nvPr/>
      </p:nvGrpSpPr>
      <p:grpSpPr>
        <a:xfrm>
          <a:off x="0" y="0"/>
          <a:ext cx="0" cy="0"/>
          <a:chOff x="0" y="0"/>
          <a:chExt cx="0" cy="0"/>
        </a:xfrm>
      </p:grpSpPr>
      <p:sp>
        <p:nvSpPr>
          <p:cNvPr id="440" name="Google Shape;440;p2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txBox="1"/>
          <p:nvPr>
            <p:ph type="title"/>
          </p:nvPr>
        </p:nvSpPr>
        <p:spPr>
          <a:xfrm>
            <a:off x="5194800" y="1642350"/>
            <a:ext cx="32280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2" name="Google Shape;442;p27"/>
          <p:cNvSpPr txBox="1"/>
          <p:nvPr>
            <p:ph idx="1" type="subTitle"/>
          </p:nvPr>
        </p:nvSpPr>
        <p:spPr>
          <a:xfrm>
            <a:off x="5194900" y="2215050"/>
            <a:ext cx="3228000" cy="10803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3" name="Google Shape;443;p2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27"/>
          <p:cNvGrpSpPr/>
          <p:nvPr/>
        </p:nvGrpSpPr>
        <p:grpSpPr>
          <a:xfrm flipH="1" rot="10800000">
            <a:off x="498549" y="419474"/>
            <a:ext cx="429322" cy="93999"/>
            <a:chOff x="5795037" y="809024"/>
            <a:chExt cx="431653" cy="94500"/>
          </a:xfrm>
        </p:grpSpPr>
        <p:sp>
          <p:nvSpPr>
            <p:cNvPr id="445" name="Google Shape;445;p2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7"/>
          <p:cNvGrpSpPr/>
          <p:nvPr/>
        </p:nvGrpSpPr>
        <p:grpSpPr>
          <a:xfrm flipH="1">
            <a:off x="7597199" y="4539099"/>
            <a:ext cx="825589" cy="93999"/>
            <a:chOff x="5718423" y="809024"/>
            <a:chExt cx="830071" cy="94500"/>
          </a:xfrm>
        </p:grpSpPr>
        <p:sp>
          <p:nvSpPr>
            <p:cNvPr id="449" name="Google Shape;449;p2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453" name="Shape 453"/>
        <p:cNvGrpSpPr/>
        <p:nvPr/>
      </p:nvGrpSpPr>
      <p:grpSpPr>
        <a:xfrm>
          <a:off x="0" y="0"/>
          <a:ext cx="0" cy="0"/>
          <a:chOff x="0" y="0"/>
          <a:chExt cx="0" cy="0"/>
        </a:xfrm>
      </p:grpSpPr>
      <p:sp>
        <p:nvSpPr>
          <p:cNvPr id="454" name="Google Shape;454;p2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txBox="1"/>
          <p:nvPr>
            <p:ph type="title"/>
          </p:nvPr>
        </p:nvSpPr>
        <p:spPr>
          <a:xfrm>
            <a:off x="5194800" y="1559725"/>
            <a:ext cx="3228000" cy="1109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6" name="Google Shape;456;p28"/>
          <p:cNvSpPr txBox="1"/>
          <p:nvPr>
            <p:ph idx="1" type="subTitle"/>
          </p:nvPr>
        </p:nvSpPr>
        <p:spPr>
          <a:xfrm>
            <a:off x="5194950" y="2669100"/>
            <a:ext cx="3228000" cy="1080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7" name="Google Shape;457;p2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28"/>
          <p:cNvGrpSpPr/>
          <p:nvPr/>
        </p:nvGrpSpPr>
        <p:grpSpPr>
          <a:xfrm flipH="1" rot="10800000">
            <a:off x="498549" y="419474"/>
            <a:ext cx="429322" cy="93999"/>
            <a:chOff x="5795037" y="809024"/>
            <a:chExt cx="431653" cy="94500"/>
          </a:xfrm>
        </p:grpSpPr>
        <p:sp>
          <p:nvSpPr>
            <p:cNvPr id="459" name="Google Shape;459;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8"/>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28"/>
          <p:cNvGrpSpPr/>
          <p:nvPr/>
        </p:nvGrpSpPr>
        <p:grpSpPr>
          <a:xfrm rot="10800000">
            <a:off x="8230513" y="4466049"/>
            <a:ext cx="429322" cy="93999"/>
            <a:chOff x="5795037" y="809024"/>
            <a:chExt cx="431653" cy="94500"/>
          </a:xfrm>
        </p:grpSpPr>
        <p:sp>
          <p:nvSpPr>
            <p:cNvPr id="464" name="Google Shape;464;p2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
    <p:spTree>
      <p:nvGrpSpPr>
        <p:cNvPr id="467" name="Shape 467"/>
        <p:cNvGrpSpPr/>
        <p:nvPr/>
      </p:nvGrpSpPr>
      <p:grpSpPr>
        <a:xfrm>
          <a:off x="0" y="0"/>
          <a:ext cx="0" cy="0"/>
          <a:chOff x="0" y="0"/>
          <a:chExt cx="0" cy="0"/>
        </a:xfrm>
      </p:grpSpPr>
      <p:sp>
        <p:nvSpPr>
          <p:cNvPr id="468" name="Google Shape;468;p2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txBox="1"/>
          <p:nvPr>
            <p:ph type="title"/>
          </p:nvPr>
        </p:nvSpPr>
        <p:spPr>
          <a:xfrm>
            <a:off x="720000" y="1642350"/>
            <a:ext cx="3228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0" name="Google Shape;470;p29"/>
          <p:cNvSpPr txBox="1"/>
          <p:nvPr>
            <p:ph idx="1" type="subTitle"/>
          </p:nvPr>
        </p:nvSpPr>
        <p:spPr>
          <a:xfrm>
            <a:off x="720000" y="2215050"/>
            <a:ext cx="3228000" cy="1080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1" name="Google Shape;471;p2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29"/>
          <p:cNvGrpSpPr/>
          <p:nvPr/>
        </p:nvGrpSpPr>
        <p:grpSpPr>
          <a:xfrm flipH="1" rot="10800000">
            <a:off x="498549" y="419474"/>
            <a:ext cx="429322" cy="93999"/>
            <a:chOff x="5795037" y="809024"/>
            <a:chExt cx="431653" cy="94500"/>
          </a:xfrm>
        </p:grpSpPr>
        <p:sp>
          <p:nvSpPr>
            <p:cNvPr id="473" name="Google Shape;473;p2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29"/>
          <p:cNvGrpSpPr/>
          <p:nvPr/>
        </p:nvGrpSpPr>
        <p:grpSpPr>
          <a:xfrm flipH="1">
            <a:off x="720011" y="4539099"/>
            <a:ext cx="825589" cy="93999"/>
            <a:chOff x="5718423" y="809024"/>
            <a:chExt cx="830071" cy="94500"/>
          </a:xfrm>
        </p:grpSpPr>
        <p:sp>
          <p:nvSpPr>
            <p:cNvPr id="477" name="Google Shape;477;p2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0">
    <p:spTree>
      <p:nvGrpSpPr>
        <p:cNvPr id="481" name="Shape 481"/>
        <p:cNvGrpSpPr/>
        <p:nvPr/>
      </p:nvGrpSpPr>
      <p:grpSpPr>
        <a:xfrm>
          <a:off x="0" y="0"/>
          <a:ext cx="0" cy="0"/>
          <a:chOff x="0" y="0"/>
          <a:chExt cx="0" cy="0"/>
        </a:xfrm>
      </p:grpSpPr>
      <p:sp>
        <p:nvSpPr>
          <p:cNvPr id="482" name="Google Shape;482;p3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txBox="1"/>
          <p:nvPr>
            <p:ph type="title"/>
          </p:nvPr>
        </p:nvSpPr>
        <p:spPr>
          <a:xfrm flipH="1">
            <a:off x="5108900" y="1578350"/>
            <a:ext cx="3324900" cy="1137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500"/>
              <a:buNone/>
              <a:defRPr sz="9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4" name="Google Shape;484;p30"/>
          <p:cNvSpPr txBox="1"/>
          <p:nvPr>
            <p:ph idx="1" type="subTitle"/>
          </p:nvPr>
        </p:nvSpPr>
        <p:spPr>
          <a:xfrm flipH="1">
            <a:off x="5342300" y="2715950"/>
            <a:ext cx="3091500" cy="801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5" name="Google Shape;485;p3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0"/>
          <p:cNvGrpSpPr/>
          <p:nvPr/>
        </p:nvGrpSpPr>
        <p:grpSpPr>
          <a:xfrm flipH="1" rot="10800000">
            <a:off x="498549" y="419474"/>
            <a:ext cx="429322" cy="93999"/>
            <a:chOff x="5795037" y="809024"/>
            <a:chExt cx="431653" cy="94500"/>
          </a:xfrm>
        </p:grpSpPr>
        <p:sp>
          <p:nvSpPr>
            <p:cNvPr id="487" name="Google Shape;487;p3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30"/>
          <p:cNvGrpSpPr/>
          <p:nvPr/>
        </p:nvGrpSpPr>
        <p:grpSpPr>
          <a:xfrm flipH="1" rot="-5400000">
            <a:off x="131141" y="4126299"/>
            <a:ext cx="825589" cy="93999"/>
            <a:chOff x="5718423" y="809024"/>
            <a:chExt cx="830071" cy="94500"/>
          </a:xfrm>
        </p:grpSpPr>
        <p:sp>
          <p:nvSpPr>
            <p:cNvPr id="491" name="Google Shape;491;p3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39400" y="1094350"/>
            <a:ext cx="8065200" cy="3491700"/>
          </a:xfrm>
          <a:prstGeom prst="roundRect">
            <a:avLst>
              <a:gd fmla="val 2775"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a:off x="663300" y="1229325"/>
            <a:ext cx="1990200" cy="146100"/>
            <a:chOff x="663300" y="1229325"/>
            <a:chExt cx="1990200" cy="146100"/>
          </a:xfrm>
        </p:grpSpPr>
        <p:sp>
          <p:nvSpPr>
            <p:cNvPr id="46" name="Google Shape;46;p4"/>
            <p:cNvSpPr/>
            <p:nvPr/>
          </p:nvSpPr>
          <p:spPr>
            <a:xfrm>
              <a:off x="663300" y="1229325"/>
              <a:ext cx="1990200" cy="1461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4"/>
            <p:cNvGrpSpPr/>
            <p:nvPr/>
          </p:nvGrpSpPr>
          <p:grpSpPr>
            <a:xfrm flipH="1" rot="10800000">
              <a:off x="728649" y="1255372"/>
              <a:ext cx="429322" cy="93999"/>
              <a:chOff x="5795037" y="809024"/>
              <a:chExt cx="431653" cy="94500"/>
            </a:xfrm>
          </p:grpSpPr>
          <p:sp>
            <p:nvSpPr>
              <p:cNvPr id="48" name="Google Shape;48;p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5963614" y="809024"/>
                <a:ext cx="94500" cy="94500"/>
              </a:xfrm>
              <a:prstGeom prst="ellipse">
                <a:avLst/>
              </a:pr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txBox="1"/>
          <p:nvPr>
            <p:ph idx="1" type="body"/>
          </p:nvPr>
        </p:nvSpPr>
        <p:spPr>
          <a:xfrm>
            <a:off x="720000" y="1444275"/>
            <a:ext cx="7704000" cy="30117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50">
                <a:solidFill>
                  <a:schemeClr val="dk1"/>
                </a:solidFill>
              </a:defRPr>
            </a:lvl1pPr>
            <a:lvl2pPr indent="-304800" lvl="1" marL="914400" rtl="0">
              <a:lnSpc>
                <a:spcPct val="115000"/>
              </a:lnSpc>
              <a:spcBef>
                <a:spcPts val="1600"/>
              </a:spcBef>
              <a:spcAft>
                <a:spcPts val="0"/>
              </a:spcAft>
              <a:buClr>
                <a:schemeClr val="dk1"/>
              </a:buClr>
              <a:buSzPts val="1200"/>
              <a:buFont typeface="Roboto Condensed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Roboto Condensed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Roboto Condensed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Roboto Condensed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Roboto Condensed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Roboto Condensed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Roboto Condensed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Roboto Condensed Light"/>
              <a:buAutoNum type="romanLcPeriod"/>
              <a:defRPr>
                <a:solidFill>
                  <a:schemeClr val="dk1"/>
                </a:solidFill>
              </a:defRPr>
            </a:lvl9pPr>
          </a:lstStyle>
          <a:p/>
        </p:txBody>
      </p:sp>
      <p:sp>
        <p:nvSpPr>
          <p:cNvPr id="52" name="Google Shape;5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95" name="Shape 495"/>
        <p:cNvGrpSpPr/>
        <p:nvPr/>
      </p:nvGrpSpPr>
      <p:grpSpPr>
        <a:xfrm>
          <a:off x="0" y="0"/>
          <a:ext cx="0" cy="0"/>
          <a:chOff x="0" y="0"/>
          <a:chExt cx="0" cy="0"/>
        </a:xfrm>
      </p:grpSpPr>
      <p:sp>
        <p:nvSpPr>
          <p:cNvPr id="496" name="Google Shape;496;p3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ph idx="1" type="subTitle"/>
          </p:nvPr>
        </p:nvSpPr>
        <p:spPr>
          <a:xfrm>
            <a:off x="6240302"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31"/>
          <p:cNvSpPr txBox="1"/>
          <p:nvPr>
            <p:ph idx="2" type="subTitle"/>
          </p:nvPr>
        </p:nvSpPr>
        <p:spPr>
          <a:xfrm>
            <a:off x="774689" y="3209425"/>
            <a:ext cx="21222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accent6"/>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9" name="Google Shape;499;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0" name="Google Shape;500;p31"/>
          <p:cNvSpPr txBox="1"/>
          <p:nvPr>
            <p:ph idx="3" type="title"/>
          </p:nvPr>
        </p:nvSpPr>
        <p:spPr>
          <a:xfrm>
            <a:off x="1020650"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1" name="Google Shape;501;p31"/>
          <p:cNvSpPr txBox="1"/>
          <p:nvPr>
            <p:ph idx="4" type="title"/>
          </p:nvPr>
        </p:nvSpPr>
        <p:spPr>
          <a:xfrm>
            <a:off x="6470401" y="2906850"/>
            <a:ext cx="16620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2" name="Google Shape;502;p3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1"/>
          <p:cNvGrpSpPr/>
          <p:nvPr/>
        </p:nvGrpSpPr>
        <p:grpSpPr>
          <a:xfrm flipH="1" rot="10800000">
            <a:off x="498549" y="419474"/>
            <a:ext cx="429322" cy="93999"/>
            <a:chOff x="5795037" y="809024"/>
            <a:chExt cx="431653" cy="94500"/>
          </a:xfrm>
        </p:grpSpPr>
        <p:sp>
          <p:nvSpPr>
            <p:cNvPr id="504" name="Google Shape;504;p3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31"/>
          <p:cNvGrpSpPr/>
          <p:nvPr/>
        </p:nvGrpSpPr>
        <p:grpSpPr>
          <a:xfrm flipH="1">
            <a:off x="4166374" y="4536144"/>
            <a:ext cx="825589" cy="93999"/>
            <a:chOff x="5718423" y="809024"/>
            <a:chExt cx="830071" cy="94500"/>
          </a:xfrm>
        </p:grpSpPr>
        <p:sp>
          <p:nvSpPr>
            <p:cNvPr id="508" name="Google Shape;508;p3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BODY_1">
    <p:spTree>
      <p:nvGrpSpPr>
        <p:cNvPr id="512" name="Shape 512"/>
        <p:cNvGrpSpPr/>
        <p:nvPr/>
      </p:nvGrpSpPr>
      <p:grpSpPr>
        <a:xfrm>
          <a:off x="0" y="0"/>
          <a:ext cx="0" cy="0"/>
          <a:chOff x="0" y="0"/>
          <a:chExt cx="0" cy="0"/>
        </a:xfrm>
      </p:grpSpPr>
      <p:sp>
        <p:nvSpPr>
          <p:cNvPr id="513" name="Google Shape;513;p3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15" name="Google Shape;515;p32"/>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16" name="Google Shape;516;p32"/>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_1">
    <p:spTree>
      <p:nvGrpSpPr>
        <p:cNvPr id="517" name="Shape 517"/>
        <p:cNvGrpSpPr/>
        <p:nvPr/>
      </p:nvGrpSpPr>
      <p:grpSpPr>
        <a:xfrm>
          <a:off x="0" y="0"/>
          <a:ext cx="0" cy="0"/>
          <a:chOff x="0" y="0"/>
          <a:chExt cx="0" cy="0"/>
        </a:xfrm>
      </p:grpSpPr>
      <p:sp>
        <p:nvSpPr>
          <p:cNvPr id="518" name="Google Shape;518;p3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0" name="Google Shape;520;p33"/>
          <p:cNvSpPr txBox="1"/>
          <p:nvPr>
            <p:ph idx="2" type="title"/>
          </p:nvPr>
        </p:nvSpPr>
        <p:spPr>
          <a:xfrm>
            <a:off x="1769790" y="2497359"/>
            <a:ext cx="20829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1" name="Google Shape;521;p33"/>
          <p:cNvSpPr txBox="1"/>
          <p:nvPr>
            <p:ph idx="3" type="title"/>
          </p:nvPr>
        </p:nvSpPr>
        <p:spPr>
          <a:xfrm>
            <a:off x="5291263" y="2508350"/>
            <a:ext cx="20829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2" name="Google Shape;522;p33"/>
          <p:cNvSpPr txBox="1"/>
          <p:nvPr>
            <p:ph idx="1" type="subTitle"/>
          </p:nvPr>
        </p:nvSpPr>
        <p:spPr>
          <a:xfrm>
            <a:off x="4948388" y="2875872"/>
            <a:ext cx="2768700" cy="809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3" name="Google Shape;523;p33"/>
          <p:cNvSpPr txBox="1"/>
          <p:nvPr>
            <p:ph idx="4" type="subTitle"/>
          </p:nvPr>
        </p:nvSpPr>
        <p:spPr>
          <a:xfrm>
            <a:off x="1426888" y="2864888"/>
            <a:ext cx="2768700" cy="809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4" name="Google Shape;524;p3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 name="Google Shape;525;p33"/>
          <p:cNvGrpSpPr/>
          <p:nvPr/>
        </p:nvGrpSpPr>
        <p:grpSpPr>
          <a:xfrm flipH="1" rot="10800000">
            <a:off x="498549" y="419474"/>
            <a:ext cx="429322" cy="93999"/>
            <a:chOff x="5795037" y="809024"/>
            <a:chExt cx="431653" cy="94500"/>
          </a:xfrm>
        </p:grpSpPr>
        <p:sp>
          <p:nvSpPr>
            <p:cNvPr id="526" name="Google Shape;526;p3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3"/>
          <p:cNvGrpSpPr/>
          <p:nvPr/>
        </p:nvGrpSpPr>
        <p:grpSpPr>
          <a:xfrm flipH="1" rot="-5400000">
            <a:off x="8191799" y="905324"/>
            <a:ext cx="825589" cy="93999"/>
            <a:chOff x="5718423" y="809024"/>
            <a:chExt cx="830071" cy="94500"/>
          </a:xfrm>
        </p:grpSpPr>
        <p:sp>
          <p:nvSpPr>
            <p:cNvPr id="530" name="Google Shape;530;p3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BODY_1_1_1">
    <p:spTree>
      <p:nvGrpSpPr>
        <p:cNvPr id="534" name="Shape 534"/>
        <p:cNvGrpSpPr/>
        <p:nvPr/>
      </p:nvGrpSpPr>
      <p:grpSpPr>
        <a:xfrm>
          <a:off x="0" y="0"/>
          <a:ext cx="0" cy="0"/>
          <a:chOff x="0" y="0"/>
          <a:chExt cx="0" cy="0"/>
        </a:xfrm>
      </p:grpSpPr>
      <p:sp>
        <p:nvSpPr>
          <p:cNvPr id="535" name="Google Shape;535;p3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7" name="Google Shape;537;p3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 name="Google Shape;538;p34"/>
          <p:cNvGrpSpPr/>
          <p:nvPr/>
        </p:nvGrpSpPr>
        <p:grpSpPr>
          <a:xfrm flipH="1" rot="10800000">
            <a:off x="498549" y="419474"/>
            <a:ext cx="429322" cy="93999"/>
            <a:chOff x="5795037" y="809024"/>
            <a:chExt cx="431653" cy="94500"/>
          </a:xfrm>
        </p:grpSpPr>
        <p:sp>
          <p:nvSpPr>
            <p:cNvPr id="539" name="Google Shape;539;p3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flipH="1" rot="-5400000">
            <a:off x="8191799" y="905324"/>
            <a:ext cx="825589" cy="93999"/>
            <a:chOff x="5718423" y="809024"/>
            <a:chExt cx="830071" cy="94500"/>
          </a:xfrm>
        </p:grpSpPr>
        <p:sp>
          <p:nvSpPr>
            <p:cNvPr id="543" name="Google Shape;543;p3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4"/>
          <p:cNvSpPr txBox="1"/>
          <p:nvPr>
            <p:ph idx="2" type="title"/>
          </p:nvPr>
        </p:nvSpPr>
        <p:spPr>
          <a:xfrm>
            <a:off x="2213238"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48" name="Google Shape;548;p34"/>
          <p:cNvSpPr txBox="1"/>
          <p:nvPr>
            <p:ph idx="1" type="subTitle"/>
          </p:nvPr>
        </p:nvSpPr>
        <p:spPr>
          <a:xfrm>
            <a:off x="2080338"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9" name="Google Shape;549;p34"/>
          <p:cNvSpPr txBox="1"/>
          <p:nvPr>
            <p:ph idx="3" type="title"/>
          </p:nvPr>
        </p:nvSpPr>
        <p:spPr>
          <a:xfrm>
            <a:off x="5006213"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0" name="Google Shape;550;p34"/>
          <p:cNvSpPr txBox="1"/>
          <p:nvPr>
            <p:ph idx="4" type="subTitle"/>
          </p:nvPr>
        </p:nvSpPr>
        <p:spPr>
          <a:xfrm>
            <a:off x="4873313" y="2095280"/>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15">
    <p:spTree>
      <p:nvGrpSpPr>
        <p:cNvPr id="551" name="Shape 551"/>
        <p:cNvGrpSpPr/>
        <p:nvPr/>
      </p:nvGrpSpPr>
      <p:grpSpPr>
        <a:xfrm>
          <a:off x="0" y="0"/>
          <a:ext cx="0" cy="0"/>
          <a:chOff x="0" y="0"/>
          <a:chExt cx="0" cy="0"/>
        </a:xfrm>
      </p:grpSpPr>
      <p:sp>
        <p:nvSpPr>
          <p:cNvPr id="552" name="Google Shape;552;p3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 name="Google Shape;554;p35"/>
          <p:cNvGrpSpPr/>
          <p:nvPr/>
        </p:nvGrpSpPr>
        <p:grpSpPr>
          <a:xfrm flipH="1" rot="10800000">
            <a:off x="498549" y="419474"/>
            <a:ext cx="429322" cy="93999"/>
            <a:chOff x="5795037" y="809024"/>
            <a:chExt cx="431653" cy="94500"/>
          </a:xfrm>
        </p:grpSpPr>
        <p:sp>
          <p:nvSpPr>
            <p:cNvPr id="555" name="Google Shape;555;p3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35"/>
          <p:cNvGrpSpPr/>
          <p:nvPr/>
        </p:nvGrpSpPr>
        <p:grpSpPr>
          <a:xfrm flipH="1">
            <a:off x="6329422" y="4535409"/>
            <a:ext cx="825589" cy="93999"/>
            <a:chOff x="5718423" y="809024"/>
            <a:chExt cx="830071" cy="94500"/>
          </a:xfrm>
        </p:grpSpPr>
        <p:sp>
          <p:nvSpPr>
            <p:cNvPr id="559" name="Google Shape;559;p3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 name="Google Shape;56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6"/>
              </a:buClr>
              <a:buSzPts val="3500"/>
              <a:buNone/>
              <a:defRPr sz="3000">
                <a:solidFill>
                  <a:schemeClr val="accent6"/>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4" name="Google Shape;564;p35"/>
          <p:cNvSpPr txBox="1"/>
          <p:nvPr>
            <p:ph idx="1" type="body"/>
          </p:nvPr>
        </p:nvSpPr>
        <p:spPr>
          <a:xfrm>
            <a:off x="720000" y="1444275"/>
            <a:ext cx="37023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565" name="Google Shape;565;p35"/>
          <p:cNvSpPr txBox="1"/>
          <p:nvPr>
            <p:ph idx="2" type="body"/>
          </p:nvPr>
        </p:nvSpPr>
        <p:spPr>
          <a:xfrm>
            <a:off x="4579175" y="1444275"/>
            <a:ext cx="3843600" cy="3011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150"/>
            </a:lvl1pPr>
            <a:lvl2pPr indent="-304800" lvl="1" marL="914400" rtl="0">
              <a:lnSpc>
                <a:spcPct val="115000"/>
              </a:lnSpc>
              <a:spcBef>
                <a:spcPts val="160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66" name="Shape 566"/>
        <p:cNvGrpSpPr/>
        <p:nvPr/>
      </p:nvGrpSpPr>
      <p:grpSpPr>
        <a:xfrm>
          <a:off x="0" y="0"/>
          <a:ext cx="0" cy="0"/>
          <a:chOff x="0" y="0"/>
          <a:chExt cx="0" cy="0"/>
        </a:xfrm>
      </p:grpSpPr>
      <p:sp>
        <p:nvSpPr>
          <p:cNvPr id="567" name="Google Shape;567;p3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9" name="Google Shape;569;p36"/>
          <p:cNvSpPr txBox="1"/>
          <p:nvPr>
            <p:ph idx="2" type="title"/>
          </p:nvPr>
        </p:nvSpPr>
        <p:spPr>
          <a:xfrm>
            <a:off x="1227350"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0" name="Google Shape;570;p36"/>
          <p:cNvSpPr txBox="1"/>
          <p:nvPr>
            <p:ph idx="1" type="subTitle"/>
          </p:nvPr>
        </p:nvSpPr>
        <p:spPr>
          <a:xfrm>
            <a:off x="937700"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1" name="Google Shape;571;p36"/>
          <p:cNvSpPr txBox="1"/>
          <p:nvPr>
            <p:ph idx="3" type="title"/>
          </p:nvPr>
        </p:nvSpPr>
        <p:spPr>
          <a:xfrm>
            <a:off x="3774099"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2" name="Google Shape;572;p36"/>
          <p:cNvSpPr txBox="1"/>
          <p:nvPr>
            <p:ph idx="4" type="subTitle"/>
          </p:nvPr>
        </p:nvSpPr>
        <p:spPr>
          <a:xfrm>
            <a:off x="3484421"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3" name="Google Shape;573;p36"/>
          <p:cNvSpPr txBox="1"/>
          <p:nvPr>
            <p:ph idx="5" type="title"/>
          </p:nvPr>
        </p:nvSpPr>
        <p:spPr>
          <a:xfrm>
            <a:off x="6320804" y="3431500"/>
            <a:ext cx="1596000" cy="178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4" name="Google Shape;574;p36"/>
          <p:cNvSpPr txBox="1"/>
          <p:nvPr>
            <p:ph idx="6" type="subTitle"/>
          </p:nvPr>
        </p:nvSpPr>
        <p:spPr>
          <a:xfrm>
            <a:off x="6031149" y="3644100"/>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75" name="Google Shape;575;p3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 name="Google Shape;576;p36"/>
          <p:cNvGrpSpPr/>
          <p:nvPr/>
        </p:nvGrpSpPr>
        <p:grpSpPr>
          <a:xfrm flipH="1" rot="10800000">
            <a:off x="498549" y="419474"/>
            <a:ext cx="429322" cy="93999"/>
            <a:chOff x="5795037" y="809024"/>
            <a:chExt cx="431653" cy="94500"/>
          </a:xfrm>
        </p:grpSpPr>
        <p:sp>
          <p:nvSpPr>
            <p:cNvPr id="577" name="Google Shape;577;p3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6"/>
          <p:cNvGrpSpPr/>
          <p:nvPr/>
        </p:nvGrpSpPr>
        <p:grpSpPr>
          <a:xfrm flipH="1" rot="-5400000">
            <a:off x="8191799" y="905324"/>
            <a:ext cx="825589" cy="93999"/>
            <a:chOff x="5718423" y="809024"/>
            <a:chExt cx="830071" cy="94500"/>
          </a:xfrm>
        </p:grpSpPr>
        <p:sp>
          <p:nvSpPr>
            <p:cNvPr id="581" name="Google Shape;581;p3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585" name="Shape 585"/>
        <p:cNvGrpSpPr/>
        <p:nvPr/>
      </p:nvGrpSpPr>
      <p:grpSpPr>
        <a:xfrm>
          <a:off x="0" y="0"/>
          <a:ext cx="0" cy="0"/>
          <a:chOff x="0" y="0"/>
          <a:chExt cx="0" cy="0"/>
        </a:xfrm>
      </p:grpSpPr>
      <p:sp>
        <p:nvSpPr>
          <p:cNvPr id="586" name="Google Shape;586;p3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8" name="Google Shape;588;p37"/>
          <p:cNvSpPr txBox="1"/>
          <p:nvPr>
            <p:ph idx="2" type="title"/>
          </p:nvPr>
        </p:nvSpPr>
        <p:spPr>
          <a:xfrm>
            <a:off x="1055550"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89" name="Google Shape;589;p37"/>
          <p:cNvSpPr txBox="1"/>
          <p:nvPr>
            <p:ph idx="1" type="subTitle"/>
          </p:nvPr>
        </p:nvSpPr>
        <p:spPr>
          <a:xfrm>
            <a:off x="93770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0" name="Google Shape;590;p37"/>
          <p:cNvSpPr txBox="1"/>
          <p:nvPr>
            <p:ph idx="3" type="title"/>
          </p:nvPr>
        </p:nvSpPr>
        <p:spPr>
          <a:xfrm>
            <a:off x="3617306" y="1801975"/>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1" name="Google Shape;591;p37"/>
          <p:cNvSpPr txBox="1"/>
          <p:nvPr>
            <p:ph idx="4" type="subTitle"/>
          </p:nvPr>
        </p:nvSpPr>
        <p:spPr>
          <a:xfrm>
            <a:off x="3484425" y="2101056"/>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2" name="Google Shape;592;p37"/>
          <p:cNvSpPr txBox="1"/>
          <p:nvPr>
            <p:ph idx="5" type="title"/>
          </p:nvPr>
        </p:nvSpPr>
        <p:spPr>
          <a:xfrm>
            <a:off x="6179093" y="3275500"/>
            <a:ext cx="1909500" cy="17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3" name="Google Shape;593;p37"/>
          <p:cNvSpPr txBox="1"/>
          <p:nvPr>
            <p:ph idx="6" type="subTitle"/>
          </p:nvPr>
        </p:nvSpPr>
        <p:spPr>
          <a:xfrm>
            <a:off x="6031150" y="3568805"/>
            <a:ext cx="2175300" cy="57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4" name="Google Shape;594;p3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37"/>
          <p:cNvGrpSpPr/>
          <p:nvPr/>
        </p:nvGrpSpPr>
        <p:grpSpPr>
          <a:xfrm flipH="1" rot="10800000">
            <a:off x="498549" y="419474"/>
            <a:ext cx="429322" cy="93999"/>
            <a:chOff x="5795037" y="809024"/>
            <a:chExt cx="431653" cy="94500"/>
          </a:xfrm>
        </p:grpSpPr>
        <p:sp>
          <p:nvSpPr>
            <p:cNvPr id="596" name="Google Shape;596;p3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7"/>
          <p:cNvGrpSpPr/>
          <p:nvPr/>
        </p:nvGrpSpPr>
        <p:grpSpPr>
          <a:xfrm flipH="1">
            <a:off x="4166374" y="4536144"/>
            <a:ext cx="825589" cy="93999"/>
            <a:chOff x="5718423" y="809024"/>
            <a:chExt cx="830071" cy="94500"/>
          </a:xfrm>
        </p:grpSpPr>
        <p:sp>
          <p:nvSpPr>
            <p:cNvPr id="600" name="Google Shape;600;p3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604" name="Shape 604"/>
        <p:cNvGrpSpPr/>
        <p:nvPr/>
      </p:nvGrpSpPr>
      <p:grpSpPr>
        <a:xfrm>
          <a:off x="0" y="0"/>
          <a:ext cx="0" cy="0"/>
          <a:chOff x="0" y="0"/>
          <a:chExt cx="0" cy="0"/>
        </a:xfrm>
      </p:grpSpPr>
      <p:sp>
        <p:nvSpPr>
          <p:cNvPr id="605" name="Google Shape;605;p3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7" name="Google Shape;607;p38"/>
          <p:cNvSpPr txBox="1"/>
          <p:nvPr>
            <p:ph idx="1" type="subTitle"/>
          </p:nvPr>
        </p:nvSpPr>
        <p:spPr>
          <a:xfrm>
            <a:off x="132110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8" name="Google Shape;608;p38"/>
          <p:cNvSpPr txBox="1"/>
          <p:nvPr>
            <p:ph idx="2" type="subTitle"/>
          </p:nvPr>
        </p:nvSpPr>
        <p:spPr>
          <a:xfrm>
            <a:off x="3702600" y="3069467"/>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9" name="Google Shape;609;p38"/>
          <p:cNvSpPr txBox="1"/>
          <p:nvPr>
            <p:ph idx="3" type="subTitle"/>
          </p:nvPr>
        </p:nvSpPr>
        <p:spPr>
          <a:xfrm>
            <a:off x="6072250" y="2180143"/>
            <a:ext cx="1750800" cy="6393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0" name="Google Shape;610;p38"/>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 name="Google Shape;611;p38"/>
          <p:cNvGrpSpPr/>
          <p:nvPr/>
        </p:nvGrpSpPr>
        <p:grpSpPr>
          <a:xfrm rot="10800000">
            <a:off x="8217944" y="419474"/>
            <a:ext cx="429322" cy="93999"/>
            <a:chOff x="5795037" y="809024"/>
            <a:chExt cx="431653" cy="94500"/>
          </a:xfrm>
        </p:grpSpPr>
        <p:sp>
          <p:nvSpPr>
            <p:cNvPr id="612" name="Google Shape;612;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38"/>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38"/>
          <p:cNvGrpSpPr/>
          <p:nvPr/>
        </p:nvGrpSpPr>
        <p:grpSpPr>
          <a:xfrm flipH="1" rot="10800000">
            <a:off x="494779" y="4466049"/>
            <a:ext cx="429322" cy="93999"/>
            <a:chOff x="5795037" y="809024"/>
            <a:chExt cx="431653" cy="94500"/>
          </a:xfrm>
        </p:grpSpPr>
        <p:sp>
          <p:nvSpPr>
            <p:cNvPr id="617" name="Google Shape;617;p3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spTree>
      <p:nvGrpSpPr>
        <p:cNvPr id="620" name="Shape 620"/>
        <p:cNvGrpSpPr/>
        <p:nvPr/>
      </p:nvGrpSpPr>
      <p:grpSpPr>
        <a:xfrm>
          <a:off x="0" y="0"/>
          <a:ext cx="0" cy="0"/>
          <a:chOff x="0" y="0"/>
          <a:chExt cx="0" cy="0"/>
        </a:xfrm>
      </p:grpSpPr>
      <p:sp>
        <p:nvSpPr>
          <p:cNvPr id="621" name="Google Shape;621;p3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3" name="Google Shape;623;p39"/>
          <p:cNvSpPr txBox="1"/>
          <p:nvPr>
            <p:ph idx="2" type="title"/>
          </p:nvPr>
        </p:nvSpPr>
        <p:spPr>
          <a:xfrm>
            <a:off x="9768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4" name="Google Shape;624;p39"/>
          <p:cNvSpPr txBox="1"/>
          <p:nvPr>
            <p:ph idx="1" type="subTitle"/>
          </p:nvPr>
        </p:nvSpPr>
        <p:spPr>
          <a:xfrm>
            <a:off x="8775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5" name="Google Shape;625;p39"/>
          <p:cNvSpPr txBox="1"/>
          <p:nvPr>
            <p:ph idx="3" type="title"/>
          </p:nvPr>
        </p:nvSpPr>
        <p:spPr>
          <a:xfrm>
            <a:off x="6727200" y="162965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6" name="Google Shape;626;p39"/>
          <p:cNvSpPr txBox="1"/>
          <p:nvPr>
            <p:ph idx="4" type="subTitle"/>
          </p:nvPr>
        </p:nvSpPr>
        <p:spPr>
          <a:xfrm>
            <a:off x="6627900" y="189245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7" name="Google Shape;627;p39"/>
          <p:cNvSpPr txBox="1"/>
          <p:nvPr>
            <p:ph idx="5" type="title"/>
          </p:nvPr>
        </p:nvSpPr>
        <p:spPr>
          <a:xfrm>
            <a:off x="9768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28" name="Google Shape;628;p39"/>
          <p:cNvSpPr txBox="1"/>
          <p:nvPr>
            <p:ph idx="6" type="subTitle"/>
          </p:nvPr>
        </p:nvSpPr>
        <p:spPr>
          <a:xfrm>
            <a:off x="877500" y="2990187"/>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9" name="Google Shape;629;p39"/>
          <p:cNvSpPr txBox="1"/>
          <p:nvPr>
            <p:ph idx="7" type="title"/>
          </p:nvPr>
        </p:nvSpPr>
        <p:spPr>
          <a:xfrm>
            <a:off x="6727200" y="3723261"/>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4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0" name="Google Shape;630;p39"/>
          <p:cNvSpPr txBox="1"/>
          <p:nvPr>
            <p:ph idx="8" type="subTitle"/>
          </p:nvPr>
        </p:nvSpPr>
        <p:spPr>
          <a:xfrm>
            <a:off x="6627900" y="2990186"/>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1" name="Google Shape;631;p39"/>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39"/>
          <p:cNvGrpSpPr/>
          <p:nvPr/>
        </p:nvGrpSpPr>
        <p:grpSpPr>
          <a:xfrm flipH="1" rot="10800000">
            <a:off x="498549" y="419474"/>
            <a:ext cx="429322" cy="93999"/>
            <a:chOff x="5795037" y="809024"/>
            <a:chExt cx="431653" cy="94500"/>
          </a:xfrm>
        </p:grpSpPr>
        <p:sp>
          <p:nvSpPr>
            <p:cNvPr id="633" name="Google Shape;633;p3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39"/>
          <p:cNvGrpSpPr/>
          <p:nvPr/>
        </p:nvGrpSpPr>
        <p:grpSpPr>
          <a:xfrm flipH="1">
            <a:off x="4158122" y="4535409"/>
            <a:ext cx="825589" cy="93999"/>
            <a:chOff x="5718423" y="809024"/>
            <a:chExt cx="830071" cy="94500"/>
          </a:xfrm>
        </p:grpSpPr>
        <p:sp>
          <p:nvSpPr>
            <p:cNvPr id="637" name="Google Shape;637;p3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641" name="Shape 641"/>
        <p:cNvGrpSpPr/>
        <p:nvPr/>
      </p:nvGrpSpPr>
      <p:grpSpPr>
        <a:xfrm>
          <a:off x="0" y="0"/>
          <a:ext cx="0" cy="0"/>
          <a:chOff x="0" y="0"/>
          <a:chExt cx="0" cy="0"/>
        </a:xfrm>
      </p:grpSpPr>
      <p:sp>
        <p:nvSpPr>
          <p:cNvPr id="642" name="Google Shape;642;p4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4" name="Google Shape;644;p40"/>
          <p:cNvSpPr txBox="1"/>
          <p:nvPr>
            <p:ph idx="2" type="title"/>
          </p:nvPr>
        </p:nvSpPr>
        <p:spPr>
          <a:xfrm>
            <a:off x="2826788" y="164720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5" name="Google Shape;645;p40"/>
          <p:cNvSpPr txBox="1"/>
          <p:nvPr>
            <p:ph idx="1" type="subTitle"/>
          </p:nvPr>
        </p:nvSpPr>
        <p:spPr>
          <a:xfrm>
            <a:off x="2727488" y="191000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6" name="Google Shape;646;p40"/>
          <p:cNvSpPr txBox="1"/>
          <p:nvPr>
            <p:ph idx="3" type="title"/>
          </p:nvPr>
        </p:nvSpPr>
        <p:spPr>
          <a:xfrm>
            <a:off x="6727200" y="1647207"/>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7" name="Google Shape;647;p40"/>
          <p:cNvSpPr txBox="1"/>
          <p:nvPr>
            <p:ph idx="4" type="subTitle"/>
          </p:nvPr>
        </p:nvSpPr>
        <p:spPr>
          <a:xfrm>
            <a:off x="6627900" y="1910005"/>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8" name="Google Shape;648;p40"/>
          <p:cNvSpPr txBox="1"/>
          <p:nvPr>
            <p:ph idx="5" type="title"/>
          </p:nvPr>
        </p:nvSpPr>
        <p:spPr>
          <a:xfrm>
            <a:off x="2826788" y="3110323"/>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49" name="Google Shape;649;p40"/>
          <p:cNvSpPr txBox="1"/>
          <p:nvPr>
            <p:ph idx="6" type="subTitle"/>
          </p:nvPr>
        </p:nvSpPr>
        <p:spPr>
          <a:xfrm>
            <a:off x="2727488" y="3380774"/>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0" name="Google Shape;650;p40"/>
          <p:cNvSpPr txBox="1"/>
          <p:nvPr>
            <p:ph idx="7" type="title"/>
          </p:nvPr>
        </p:nvSpPr>
        <p:spPr>
          <a:xfrm>
            <a:off x="6727200" y="3110323"/>
            <a:ext cx="1438800" cy="1902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1" name="Google Shape;651;p40"/>
          <p:cNvSpPr txBox="1"/>
          <p:nvPr>
            <p:ph idx="8" type="subTitle"/>
          </p:nvPr>
        </p:nvSpPr>
        <p:spPr>
          <a:xfrm>
            <a:off x="6627900" y="3380773"/>
            <a:ext cx="16374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2" name="Google Shape;652;p4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0"/>
          <p:cNvGrpSpPr/>
          <p:nvPr/>
        </p:nvGrpSpPr>
        <p:grpSpPr>
          <a:xfrm flipH="1" rot="10800000">
            <a:off x="498549" y="419474"/>
            <a:ext cx="429322" cy="93999"/>
            <a:chOff x="5795037" y="809024"/>
            <a:chExt cx="431653" cy="94500"/>
          </a:xfrm>
        </p:grpSpPr>
        <p:sp>
          <p:nvSpPr>
            <p:cNvPr id="654" name="Google Shape;654;p4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0"/>
          <p:cNvGrpSpPr/>
          <p:nvPr/>
        </p:nvGrpSpPr>
        <p:grpSpPr>
          <a:xfrm flipH="1">
            <a:off x="4158122" y="4535409"/>
            <a:ext cx="825589" cy="93999"/>
            <a:chOff x="5718423" y="809024"/>
            <a:chExt cx="830071" cy="94500"/>
          </a:xfrm>
        </p:grpSpPr>
        <p:sp>
          <p:nvSpPr>
            <p:cNvPr id="658" name="Google Shape;658;p4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3" name="Shape 53"/>
        <p:cNvGrpSpPr/>
        <p:nvPr/>
      </p:nvGrpSpPr>
      <p:grpSpPr>
        <a:xfrm>
          <a:off x="0" y="0"/>
          <a:ext cx="0" cy="0"/>
          <a:chOff x="0" y="0"/>
          <a:chExt cx="0" cy="0"/>
        </a:xfrm>
      </p:grpSpPr>
      <p:sp>
        <p:nvSpPr>
          <p:cNvPr id="54" name="Google Shape;54;p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 name="Google Shape;56;p5"/>
          <p:cNvSpPr txBox="1"/>
          <p:nvPr>
            <p:ph idx="2" type="title"/>
          </p:nvPr>
        </p:nvSpPr>
        <p:spPr>
          <a:xfrm>
            <a:off x="2123450"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7" name="Google Shape;57;p5"/>
          <p:cNvSpPr txBox="1"/>
          <p:nvPr>
            <p:ph idx="3" type="title"/>
          </p:nvPr>
        </p:nvSpPr>
        <p:spPr>
          <a:xfrm>
            <a:off x="5423338" y="2841909"/>
            <a:ext cx="1596600" cy="1965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3500"/>
              <a:buNone/>
              <a:defRPr sz="18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5"/>
          <p:cNvSpPr txBox="1"/>
          <p:nvPr>
            <p:ph idx="1" type="subTitle"/>
          </p:nvPr>
        </p:nvSpPr>
        <p:spPr>
          <a:xfrm>
            <a:off x="5160527"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5"/>
          <p:cNvSpPr txBox="1"/>
          <p:nvPr>
            <p:ph idx="4" type="subTitle"/>
          </p:nvPr>
        </p:nvSpPr>
        <p:spPr>
          <a:xfrm>
            <a:off x="1860602" y="3209425"/>
            <a:ext cx="2122200" cy="10107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 name="Google Shape;60;p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5"/>
          <p:cNvGrpSpPr/>
          <p:nvPr/>
        </p:nvGrpSpPr>
        <p:grpSpPr>
          <a:xfrm flipH="1" rot="10800000">
            <a:off x="498549" y="419474"/>
            <a:ext cx="429322" cy="93999"/>
            <a:chOff x="5795037" y="809024"/>
            <a:chExt cx="431653" cy="94500"/>
          </a:xfrm>
        </p:grpSpPr>
        <p:sp>
          <p:nvSpPr>
            <p:cNvPr id="62" name="Google Shape;62;p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5"/>
          <p:cNvGrpSpPr/>
          <p:nvPr/>
        </p:nvGrpSpPr>
        <p:grpSpPr>
          <a:xfrm flipH="1" rot="-5400000">
            <a:off x="8191799" y="4126299"/>
            <a:ext cx="825589" cy="93999"/>
            <a:chOff x="5718423" y="809024"/>
            <a:chExt cx="830071" cy="94500"/>
          </a:xfrm>
        </p:grpSpPr>
        <p:sp>
          <p:nvSpPr>
            <p:cNvPr id="66" name="Google Shape;66;p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662" name="Shape 662"/>
        <p:cNvGrpSpPr/>
        <p:nvPr/>
      </p:nvGrpSpPr>
      <p:grpSpPr>
        <a:xfrm>
          <a:off x="0" y="0"/>
          <a:ext cx="0" cy="0"/>
          <a:chOff x="0" y="0"/>
          <a:chExt cx="0" cy="0"/>
        </a:xfrm>
      </p:grpSpPr>
      <p:sp>
        <p:nvSpPr>
          <p:cNvPr id="663" name="Google Shape;663;p4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5" name="Google Shape;665;p41"/>
          <p:cNvSpPr txBox="1"/>
          <p:nvPr>
            <p:ph idx="2" type="title"/>
          </p:nvPr>
        </p:nvSpPr>
        <p:spPr>
          <a:xfrm>
            <a:off x="10305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6" name="Google Shape;666;p41"/>
          <p:cNvSpPr txBox="1"/>
          <p:nvPr>
            <p:ph idx="1" type="subTitle"/>
          </p:nvPr>
        </p:nvSpPr>
        <p:spPr>
          <a:xfrm>
            <a:off x="10305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7" name="Google Shape;667;p41"/>
          <p:cNvSpPr txBox="1"/>
          <p:nvPr>
            <p:ph idx="3" type="title"/>
          </p:nvPr>
        </p:nvSpPr>
        <p:spPr>
          <a:xfrm>
            <a:off x="374022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68" name="Google Shape;668;p41"/>
          <p:cNvSpPr txBox="1"/>
          <p:nvPr>
            <p:ph idx="4" type="subTitle"/>
          </p:nvPr>
        </p:nvSpPr>
        <p:spPr>
          <a:xfrm>
            <a:off x="374022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9" name="Google Shape;669;p41"/>
          <p:cNvSpPr txBox="1"/>
          <p:nvPr>
            <p:ph idx="5" type="title"/>
          </p:nvPr>
        </p:nvSpPr>
        <p:spPr>
          <a:xfrm>
            <a:off x="103057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0" name="Google Shape;670;p41"/>
          <p:cNvSpPr txBox="1"/>
          <p:nvPr>
            <p:ph idx="6" type="subTitle"/>
          </p:nvPr>
        </p:nvSpPr>
        <p:spPr>
          <a:xfrm>
            <a:off x="103057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1" name="Google Shape;671;p41"/>
          <p:cNvSpPr txBox="1"/>
          <p:nvPr>
            <p:ph idx="7" type="title"/>
          </p:nvPr>
        </p:nvSpPr>
        <p:spPr>
          <a:xfrm>
            <a:off x="37402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2" name="Google Shape;672;p41"/>
          <p:cNvSpPr txBox="1"/>
          <p:nvPr>
            <p:ph idx="8" type="subTitle"/>
          </p:nvPr>
        </p:nvSpPr>
        <p:spPr>
          <a:xfrm>
            <a:off x="37402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3" name="Google Shape;673;p41"/>
          <p:cNvSpPr txBox="1"/>
          <p:nvPr>
            <p:ph idx="9" type="title"/>
          </p:nvPr>
        </p:nvSpPr>
        <p:spPr>
          <a:xfrm>
            <a:off x="6449875" y="20170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4" name="Google Shape;674;p41"/>
          <p:cNvSpPr txBox="1"/>
          <p:nvPr>
            <p:ph idx="13" type="subTitle"/>
          </p:nvPr>
        </p:nvSpPr>
        <p:spPr>
          <a:xfrm>
            <a:off x="6449875" y="23386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5" name="Google Shape;675;p41"/>
          <p:cNvSpPr txBox="1"/>
          <p:nvPr>
            <p:ph idx="14" type="title"/>
          </p:nvPr>
        </p:nvSpPr>
        <p:spPr>
          <a:xfrm>
            <a:off x="6458425" y="3457525"/>
            <a:ext cx="1631400" cy="192300"/>
          </a:xfrm>
          <a:prstGeom prst="rect">
            <a:avLst/>
          </a:prstGeom>
          <a:solidFill>
            <a:schemeClr val="accent6"/>
          </a:solidFill>
        </p:spPr>
        <p:txBody>
          <a:bodyPr anchorCtr="0" anchor="ctr" bIns="91425" lIns="91425" spcFirstLastPara="1" rIns="91425" wrap="square" tIns="91425">
            <a:noAutofit/>
          </a:bodyPr>
          <a:lstStyle>
            <a:lvl1pPr lvl="0" rtl="0">
              <a:spcBef>
                <a:spcPts val="0"/>
              </a:spcBef>
              <a:spcAft>
                <a:spcPts val="0"/>
              </a:spcAft>
              <a:buSzPts val="2500"/>
              <a:buNone/>
              <a:defRPr sz="18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76" name="Google Shape;676;p41"/>
          <p:cNvSpPr txBox="1"/>
          <p:nvPr>
            <p:ph idx="15" type="subTitle"/>
          </p:nvPr>
        </p:nvSpPr>
        <p:spPr>
          <a:xfrm>
            <a:off x="6458425" y="3779106"/>
            <a:ext cx="16314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77" name="Google Shape;677;p4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 name="Google Shape;678;p41"/>
          <p:cNvGrpSpPr/>
          <p:nvPr/>
        </p:nvGrpSpPr>
        <p:grpSpPr>
          <a:xfrm flipH="1" rot="10800000">
            <a:off x="498549" y="419474"/>
            <a:ext cx="429322" cy="93999"/>
            <a:chOff x="5795037" y="809024"/>
            <a:chExt cx="431653" cy="94500"/>
          </a:xfrm>
        </p:grpSpPr>
        <p:sp>
          <p:nvSpPr>
            <p:cNvPr id="679" name="Google Shape;679;p4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41"/>
          <p:cNvGrpSpPr/>
          <p:nvPr/>
        </p:nvGrpSpPr>
        <p:grpSpPr>
          <a:xfrm flipH="1" rot="-5400000">
            <a:off x="8191799" y="905324"/>
            <a:ext cx="825589" cy="93999"/>
            <a:chOff x="5718423" y="809024"/>
            <a:chExt cx="830071" cy="94500"/>
          </a:xfrm>
        </p:grpSpPr>
        <p:sp>
          <p:nvSpPr>
            <p:cNvPr id="683" name="Google Shape;683;p4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_1">
    <p:spTree>
      <p:nvGrpSpPr>
        <p:cNvPr id="687" name="Shape 687"/>
        <p:cNvGrpSpPr/>
        <p:nvPr/>
      </p:nvGrpSpPr>
      <p:grpSpPr>
        <a:xfrm>
          <a:off x="0" y="0"/>
          <a:ext cx="0" cy="0"/>
          <a:chOff x="0" y="0"/>
          <a:chExt cx="0" cy="0"/>
        </a:xfrm>
      </p:grpSpPr>
      <p:sp>
        <p:nvSpPr>
          <p:cNvPr id="688" name="Google Shape;688;p4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0" name="Google Shape;690;p42"/>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42"/>
          <p:cNvGrpSpPr/>
          <p:nvPr/>
        </p:nvGrpSpPr>
        <p:grpSpPr>
          <a:xfrm flipH="1" rot="10800000">
            <a:off x="498549" y="419474"/>
            <a:ext cx="429322" cy="93999"/>
            <a:chOff x="5795037" y="809024"/>
            <a:chExt cx="431653" cy="94500"/>
          </a:xfrm>
        </p:grpSpPr>
        <p:sp>
          <p:nvSpPr>
            <p:cNvPr id="692" name="Google Shape;692;p4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42"/>
          <p:cNvGrpSpPr/>
          <p:nvPr/>
        </p:nvGrpSpPr>
        <p:grpSpPr>
          <a:xfrm flipH="1">
            <a:off x="1988847" y="4535409"/>
            <a:ext cx="825589" cy="93999"/>
            <a:chOff x="5718423" y="809024"/>
            <a:chExt cx="830071" cy="94500"/>
          </a:xfrm>
        </p:grpSpPr>
        <p:sp>
          <p:nvSpPr>
            <p:cNvPr id="696" name="Google Shape;696;p4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1_1">
    <p:spTree>
      <p:nvGrpSpPr>
        <p:cNvPr id="700" name="Shape 700"/>
        <p:cNvGrpSpPr/>
        <p:nvPr/>
      </p:nvGrpSpPr>
      <p:grpSpPr>
        <a:xfrm>
          <a:off x="0" y="0"/>
          <a:ext cx="0" cy="0"/>
          <a:chOff x="0" y="0"/>
          <a:chExt cx="0" cy="0"/>
        </a:xfrm>
      </p:grpSpPr>
      <p:sp>
        <p:nvSpPr>
          <p:cNvPr id="701" name="Google Shape;701;p4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3" name="Google Shape;703;p4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43"/>
          <p:cNvGrpSpPr/>
          <p:nvPr/>
        </p:nvGrpSpPr>
        <p:grpSpPr>
          <a:xfrm flipH="1" rot="10800000">
            <a:off x="498549" y="419474"/>
            <a:ext cx="429322" cy="93999"/>
            <a:chOff x="5795037" y="809024"/>
            <a:chExt cx="431653" cy="94500"/>
          </a:xfrm>
        </p:grpSpPr>
        <p:sp>
          <p:nvSpPr>
            <p:cNvPr id="705" name="Google Shape;705;p4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43"/>
          <p:cNvGrpSpPr/>
          <p:nvPr/>
        </p:nvGrpSpPr>
        <p:grpSpPr>
          <a:xfrm flipH="1" rot="-5400000">
            <a:off x="131141" y="4126299"/>
            <a:ext cx="825589" cy="93999"/>
            <a:chOff x="5718423" y="809024"/>
            <a:chExt cx="830071" cy="94500"/>
          </a:xfrm>
        </p:grpSpPr>
        <p:sp>
          <p:nvSpPr>
            <p:cNvPr id="709" name="Google Shape;709;p4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TITLE_ONLY_2">
    <p:spTree>
      <p:nvGrpSpPr>
        <p:cNvPr id="713" name="Shape 713"/>
        <p:cNvGrpSpPr/>
        <p:nvPr/>
      </p:nvGrpSpPr>
      <p:grpSpPr>
        <a:xfrm>
          <a:off x="0" y="0"/>
          <a:ext cx="0" cy="0"/>
          <a:chOff x="0" y="0"/>
          <a:chExt cx="0" cy="0"/>
        </a:xfrm>
      </p:grpSpPr>
      <p:sp>
        <p:nvSpPr>
          <p:cNvPr id="714" name="Google Shape;714;p44"/>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6" name="Google Shape;716;p44"/>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44"/>
          <p:cNvGrpSpPr/>
          <p:nvPr/>
        </p:nvGrpSpPr>
        <p:grpSpPr>
          <a:xfrm flipH="1" rot="10800000">
            <a:off x="498549" y="419474"/>
            <a:ext cx="429322" cy="93999"/>
            <a:chOff x="5795037" y="809024"/>
            <a:chExt cx="431653" cy="94500"/>
          </a:xfrm>
        </p:grpSpPr>
        <p:sp>
          <p:nvSpPr>
            <p:cNvPr id="718" name="Google Shape;718;p44"/>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4"/>
          <p:cNvGrpSpPr/>
          <p:nvPr/>
        </p:nvGrpSpPr>
        <p:grpSpPr>
          <a:xfrm flipH="1" rot="-5400000">
            <a:off x="8191799" y="905324"/>
            <a:ext cx="825589" cy="93999"/>
            <a:chOff x="5718423" y="809024"/>
            <a:chExt cx="830071" cy="94500"/>
          </a:xfrm>
        </p:grpSpPr>
        <p:sp>
          <p:nvSpPr>
            <p:cNvPr id="722" name="Google Shape;722;p4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4"/>
          <p:cNvGrpSpPr/>
          <p:nvPr/>
        </p:nvGrpSpPr>
        <p:grpSpPr>
          <a:xfrm flipH="1" rot="-5400000">
            <a:off x="131141" y="4126299"/>
            <a:ext cx="825589" cy="93999"/>
            <a:chOff x="5718423" y="809024"/>
            <a:chExt cx="830071" cy="94500"/>
          </a:xfrm>
        </p:grpSpPr>
        <p:sp>
          <p:nvSpPr>
            <p:cNvPr id="727" name="Google Shape;727;p44"/>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TITLE_ONLY_2_1">
    <p:spTree>
      <p:nvGrpSpPr>
        <p:cNvPr id="731" name="Shape 731"/>
        <p:cNvGrpSpPr/>
        <p:nvPr/>
      </p:nvGrpSpPr>
      <p:grpSpPr>
        <a:xfrm>
          <a:off x="0" y="0"/>
          <a:ext cx="0" cy="0"/>
          <a:chOff x="0" y="0"/>
          <a:chExt cx="0" cy="0"/>
        </a:xfrm>
      </p:grpSpPr>
      <p:sp>
        <p:nvSpPr>
          <p:cNvPr id="732" name="Google Shape;732;p4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4" name="Google Shape;734;p45"/>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45"/>
          <p:cNvGrpSpPr/>
          <p:nvPr/>
        </p:nvGrpSpPr>
        <p:grpSpPr>
          <a:xfrm flipH="1" rot="10800000">
            <a:off x="498549" y="419474"/>
            <a:ext cx="429322" cy="93999"/>
            <a:chOff x="5795037" y="809024"/>
            <a:chExt cx="431653" cy="94500"/>
          </a:xfrm>
        </p:grpSpPr>
        <p:sp>
          <p:nvSpPr>
            <p:cNvPr id="736" name="Google Shape;736;p4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 name="Google Shape;739;p45"/>
          <p:cNvSpPr/>
          <p:nvPr/>
        </p:nvSpPr>
        <p:spPr>
          <a:xfrm flipH="1">
            <a:off x="7841279"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45"/>
          <p:cNvGrpSpPr/>
          <p:nvPr/>
        </p:nvGrpSpPr>
        <p:grpSpPr>
          <a:xfrm rot="10800000">
            <a:off x="8219908" y="419474"/>
            <a:ext cx="429322" cy="93999"/>
            <a:chOff x="5795037" y="809024"/>
            <a:chExt cx="431653" cy="94500"/>
          </a:xfrm>
        </p:grpSpPr>
        <p:sp>
          <p:nvSpPr>
            <p:cNvPr id="741" name="Google Shape;741;p4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12">
    <p:spTree>
      <p:nvGrpSpPr>
        <p:cNvPr id="744" name="Shape 744"/>
        <p:cNvGrpSpPr/>
        <p:nvPr/>
      </p:nvGrpSpPr>
      <p:grpSpPr>
        <a:xfrm>
          <a:off x="0" y="0"/>
          <a:ext cx="0" cy="0"/>
          <a:chOff x="0" y="0"/>
          <a:chExt cx="0" cy="0"/>
        </a:xfrm>
      </p:grpSpPr>
      <p:sp>
        <p:nvSpPr>
          <p:cNvPr id="745" name="Google Shape;745;p4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46"/>
          <p:cNvGrpSpPr/>
          <p:nvPr/>
        </p:nvGrpSpPr>
        <p:grpSpPr>
          <a:xfrm flipH="1" rot="-5400000">
            <a:off x="8191799" y="4126299"/>
            <a:ext cx="825589" cy="93999"/>
            <a:chOff x="5718423" y="809024"/>
            <a:chExt cx="830071" cy="94500"/>
          </a:xfrm>
        </p:grpSpPr>
        <p:sp>
          <p:nvSpPr>
            <p:cNvPr id="748" name="Google Shape;748;p4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46"/>
          <p:cNvGrpSpPr/>
          <p:nvPr/>
        </p:nvGrpSpPr>
        <p:grpSpPr>
          <a:xfrm flipH="1" rot="10800000">
            <a:off x="498549" y="419474"/>
            <a:ext cx="429322" cy="93999"/>
            <a:chOff x="5795037" y="809024"/>
            <a:chExt cx="431653" cy="94500"/>
          </a:xfrm>
        </p:grpSpPr>
        <p:sp>
          <p:nvSpPr>
            <p:cNvPr id="753" name="Google Shape;753;p4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12_1">
    <p:spTree>
      <p:nvGrpSpPr>
        <p:cNvPr id="757" name="Shape 757"/>
        <p:cNvGrpSpPr/>
        <p:nvPr/>
      </p:nvGrpSpPr>
      <p:grpSpPr>
        <a:xfrm>
          <a:off x="0" y="0"/>
          <a:ext cx="0" cy="0"/>
          <a:chOff x="0" y="0"/>
          <a:chExt cx="0" cy="0"/>
        </a:xfrm>
      </p:grpSpPr>
      <p:sp>
        <p:nvSpPr>
          <p:cNvPr id="758" name="Google Shape;758;p4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47"/>
          <p:cNvGrpSpPr/>
          <p:nvPr/>
        </p:nvGrpSpPr>
        <p:grpSpPr>
          <a:xfrm flipH="1" rot="10800000">
            <a:off x="498549" y="419474"/>
            <a:ext cx="429322" cy="93999"/>
            <a:chOff x="5795037" y="809024"/>
            <a:chExt cx="431653" cy="94500"/>
          </a:xfrm>
        </p:grpSpPr>
        <p:sp>
          <p:nvSpPr>
            <p:cNvPr id="761" name="Google Shape;761;p4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65" name="Google Shape;765;p47"/>
          <p:cNvGrpSpPr/>
          <p:nvPr/>
        </p:nvGrpSpPr>
        <p:grpSpPr>
          <a:xfrm flipH="1">
            <a:off x="4166374" y="4536144"/>
            <a:ext cx="825589" cy="93999"/>
            <a:chOff x="5718423" y="809024"/>
            <a:chExt cx="830071" cy="94500"/>
          </a:xfrm>
        </p:grpSpPr>
        <p:sp>
          <p:nvSpPr>
            <p:cNvPr id="766" name="Google Shape;766;p4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7">
  <p:cSld name="CUSTOM_12_1_1">
    <p:spTree>
      <p:nvGrpSpPr>
        <p:cNvPr id="770" name="Shape 770"/>
        <p:cNvGrpSpPr/>
        <p:nvPr/>
      </p:nvGrpSpPr>
      <p:grpSpPr>
        <a:xfrm>
          <a:off x="0" y="0"/>
          <a:ext cx="0" cy="0"/>
          <a:chOff x="0" y="0"/>
          <a:chExt cx="0" cy="0"/>
        </a:xfrm>
      </p:grpSpPr>
      <p:sp>
        <p:nvSpPr>
          <p:cNvPr id="771" name="Google Shape;771;p4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48"/>
          <p:cNvGrpSpPr/>
          <p:nvPr/>
        </p:nvGrpSpPr>
        <p:grpSpPr>
          <a:xfrm flipH="1" rot="10800000">
            <a:off x="498549" y="419474"/>
            <a:ext cx="429322" cy="93999"/>
            <a:chOff x="5795037" y="809024"/>
            <a:chExt cx="431653" cy="94500"/>
          </a:xfrm>
        </p:grpSpPr>
        <p:sp>
          <p:nvSpPr>
            <p:cNvPr id="774" name="Google Shape;774;p4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78" name="Google Shape;778;p48"/>
          <p:cNvGrpSpPr/>
          <p:nvPr/>
        </p:nvGrpSpPr>
        <p:grpSpPr>
          <a:xfrm flipH="1">
            <a:off x="6329422" y="4535409"/>
            <a:ext cx="825589" cy="93999"/>
            <a:chOff x="5718423" y="809024"/>
            <a:chExt cx="830071" cy="94500"/>
          </a:xfrm>
        </p:grpSpPr>
        <p:sp>
          <p:nvSpPr>
            <p:cNvPr id="779" name="Google Shape;779;p4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83" name="Shape 783"/>
        <p:cNvGrpSpPr/>
        <p:nvPr/>
      </p:nvGrpSpPr>
      <p:grpSpPr>
        <a:xfrm>
          <a:off x="0" y="0"/>
          <a:ext cx="0" cy="0"/>
          <a:chOff x="0" y="0"/>
          <a:chExt cx="0" cy="0"/>
        </a:xfrm>
      </p:grpSpPr>
      <p:sp>
        <p:nvSpPr>
          <p:cNvPr id="784" name="Google Shape;784;p4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txBox="1"/>
          <p:nvPr>
            <p:ph hasCustomPrompt="1" type="title"/>
          </p:nvPr>
        </p:nvSpPr>
        <p:spPr>
          <a:xfrm>
            <a:off x="713200" y="1123375"/>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6" name="Google Shape;786;p49"/>
          <p:cNvSpPr txBox="1"/>
          <p:nvPr>
            <p:ph idx="1" type="subTitle"/>
          </p:nvPr>
        </p:nvSpPr>
        <p:spPr>
          <a:xfrm>
            <a:off x="713200" y="1706776"/>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7" name="Google Shape;787;p49"/>
          <p:cNvSpPr txBox="1"/>
          <p:nvPr>
            <p:ph hasCustomPrompt="1" idx="2" type="title"/>
          </p:nvPr>
        </p:nvSpPr>
        <p:spPr>
          <a:xfrm>
            <a:off x="713200" y="2255071"/>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88" name="Google Shape;788;p49"/>
          <p:cNvSpPr txBox="1"/>
          <p:nvPr>
            <p:ph idx="3" type="subTitle"/>
          </p:nvPr>
        </p:nvSpPr>
        <p:spPr>
          <a:xfrm>
            <a:off x="713200" y="2855401"/>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89" name="Google Shape;789;p49"/>
          <p:cNvSpPr txBox="1"/>
          <p:nvPr>
            <p:ph hasCustomPrompt="1" idx="4" type="title"/>
          </p:nvPr>
        </p:nvSpPr>
        <p:spPr>
          <a:xfrm>
            <a:off x="713200" y="3413999"/>
            <a:ext cx="3960300" cy="437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90" name="Google Shape;790;p49"/>
          <p:cNvSpPr txBox="1"/>
          <p:nvPr>
            <p:ph idx="5" type="subTitle"/>
          </p:nvPr>
        </p:nvSpPr>
        <p:spPr>
          <a:xfrm>
            <a:off x="713200" y="4022825"/>
            <a:ext cx="3960300" cy="302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91" name="Google Shape;791;p4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49"/>
          <p:cNvGrpSpPr/>
          <p:nvPr/>
        </p:nvGrpSpPr>
        <p:grpSpPr>
          <a:xfrm flipH="1" rot="10800000">
            <a:off x="498549" y="419474"/>
            <a:ext cx="429322" cy="93999"/>
            <a:chOff x="5795037" y="809024"/>
            <a:chExt cx="431653" cy="94500"/>
          </a:xfrm>
        </p:grpSpPr>
        <p:sp>
          <p:nvSpPr>
            <p:cNvPr id="793" name="Google Shape;793;p4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49"/>
          <p:cNvGrpSpPr/>
          <p:nvPr/>
        </p:nvGrpSpPr>
        <p:grpSpPr>
          <a:xfrm flipH="1" rot="-5400000">
            <a:off x="8191799" y="4126299"/>
            <a:ext cx="825589" cy="93999"/>
            <a:chOff x="5718423" y="809024"/>
            <a:chExt cx="830071" cy="94500"/>
          </a:xfrm>
        </p:grpSpPr>
        <p:sp>
          <p:nvSpPr>
            <p:cNvPr id="797" name="Google Shape;797;p4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801" name="Shape 801"/>
        <p:cNvGrpSpPr/>
        <p:nvPr/>
      </p:nvGrpSpPr>
      <p:grpSpPr>
        <a:xfrm>
          <a:off x="0" y="0"/>
          <a:ext cx="0" cy="0"/>
          <a:chOff x="0" y="0"/>
          <a:chExt cx="0" cy="0"/>
        </a:xfrm>
      </p:grpSpPr>
      <p:sp>
        <p:nvSpPr>
          <p:cNvPr id="802" name="Google Shape;802;p5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0"/>
          <p:cNvSpPr txBox="1"/>
          <p:nvPr>
            <p:ph hasCustomPrompt="1" type="title"/>
          </p:nvPr>
        </p:nvSpPr>
        <p:spPr>
          <a:xfrm>
            <a:off x="65205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4" name="Google Shape;804;p50"/>
          <p:cNvSpPr txBox="1"/>
          <p:nvPr>
            <p:ph idx="1" type="subTitle"/>
          </p:nvPr>
        </p:nvSpPr>
        <p:spPr>
          <a:xfrm>
            <a:off x="64914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5" name="Google Shape;805;p50"/>
          <p:cNvSpPr txBox="1"/>
          <p:nvPr>
            <p:ph hasCustomPrompt="1" idx="2" type="title"/>
          </p:nvPr>
        </p:nvSpPr>
        <p:spPr>
          <a:xfrm>
            <a:off x="36354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6" name="Google Shape;806;p50"/>
          <p:cNvSpPr txBox="1"/>
          <p:nvPr>
            <p:ph idx="3" type="subTitle"/>
          </p:nvPr>
        </p:nvSpPr>
        <p:spPr>
          <a:xfrm>
            <a:off x="36063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7" name="Google Shape;807;p50"/>
          <p:cNvSpPr txBox="1"/>
          <p:nvPr>
            <p:ph hasCustomPrompt="1" idx="4" type="title"/>
          </p:nvPr>
        </p:nvSpPr>
        <p:spPr>
          <a:xfrm>
            <a:off x="742300" y="3294576"/>
            <a:ext cx="1873200" cy="194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08" name="Google Shape;808;p50"/>
          <p:cNvSpPr txBox="1"/>
          <p:nvPr>
            <p:ph idx="5" type="subTitle"/>
          </p:nvPr>
        </p:nvSpPr>
        <p:spPr>
          <a:xfrm>
            <a:off x="713200" y="3828600"/>
            <a:ext cx="19314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09" name="Google Shape;809;p50"/>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0" name="Google Shape;810;p50"/>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0"/>
          <p:cNvGrpSpPr/>
          <p:nvPr/>
        </p:nvGrpSpPr>
        <p:grpSpPr>
          <a:xfrm flipH="1" rot="10800000">
            <a:off x="498549" y="419474"/>
            <a:ext cx="429322" cy="93999"/>
            <a:chOff x="5795037" y="809024"/>
            <a:chExt cx="431653" cy="94500"/>
          </a:xfrm>
        </p:grpSpPr>
        <p:sp>
          <p:nvSpPr>
            <p:cNvPr id="812" name="Google Shape;812;p5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50"/>
          <p:cNvGrpSpPr/>
          <p:nvPr/>
        </p:nvGrpSpPr>
        <p:grpSpPr>
          <a:xfrm flipH="1" rot="-5400000">
            <a:off x="8191799" y="905324"/>
            <a:ext cx="825589" cy="93999"/>
            <a:chOff x="5718423" y="809024"/>
            <a:chExt cx="830071" cy="94500"/>
          </a:xfrm>
        </p:grpSpPr>
        <p:sp>
          <p:nvSpPr>
            <p:cNvPr id="816" name="Google Shape;816;p5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3" name="Google Shape;73;p6"/>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6"/>
          <p:cNvGrpSpPr/>
          <p:nvPr/>
        </p:nvGrpSpPr>
        <p:grpSpPr>
          <a:xfrm flipH="1" rot="10800000">
            <a:off x="498549" y="419474"/>
            <a:ext cx="429322" cy="93999"/>
            <a:chOff x="5795037" y="809024"/>
            <a:chExt cx="431653" cy="94500"/>
          </a:xfrm>
        </p:grpSpPr>
        <p:sp>
          <p:nvSpPr>
            <p:cNvPr id="75" name="Google Shape;75;p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6"/>
          <p:cNvGrpSpPr/>
          <p:nvPr/>
        </p:nvGrpSpPr>
        <p:grpSpPr>
          <a:xfrm flipH="1" rot="-5400000">
            <a:off x="8191799" y="905324"/>
            <a:ext cx="825589" cy="93999"/>
            <a:chOff x="5718423" y="809024"/>
            <a:chExt cx="830071" cy="94500"/>
          </a:xfrm>
        </p:grpSpPr>
        <p:sp>
          <p:nvSpPr>
            <p:cNvPr id="79" name="Google Shape;79;p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_1">
    <p:spTree>
      <p:nvGrpSpPr>
        <p:cNvPr id="820" name="Shape 820"/>
        <p:cNvGrpSpPr/>
        <p:nvPr/>
      </p:nvGrpSpPr>
      <p:grpSpPr>
        <a:xfrm>
          <a:off x="0" y="0"/>
          <a:ext cx="0" cy="0"/>
          <a:chOff x="0" y="0"/>
          <a:chExt cx="0" cy="0"/>
        </a:xfrm>
      </p:grpSpPr>
      <p:sp>
        <p:nvSpPr>
          <p:cNvPr id="821" name="Google Shape;821;p51"/>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1"/>
          <p:cNvSpPr txBox="1"/>
          <p:nvPr>
            <p:ph hasCustomPrompt="1" type="title"/>
          </p:nvPr>
        </p:nvSpPr>
        <p:spPr>
          <a:xfrm>
            <a:off x="2512850" y="920750"/>
            <a:ext cx="5813700" cy="822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9600"/>
              <a:buNone/>
              <a:defRPr sz="64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23" name="Google Shape;823;p51"/>
          <p:cNvSpPr txBox="1"/>
          <p:nvPr>
            <p:ph idx="1" type="subTitle"/>
          </p:nvPr>
        </p:nvSpPr>
        <p:spPr>
          <a:xfrm>
            <a:off x="3044338" y="2032525"/>
            <a:ext cx="4944600" cy="1974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824" name="Google Shape;824;p51"/>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1"/>
          <p:cNvGrpSpPr/>
          <p:nvPr/>
        </p:nvGrpSpPr>
        <p:grpSpPr>
          <a:xfrm flipH="1" rot="10800000">
            <a:off x="498549" y="419474"/>
            <a:ext cx="429322" cy="93999"/>
            <a:chOff x="5795037" y="809024"/>
            <a:chExt cx="431653" cy="94500"/>
          </a:xfrm>
        </p:grpSpPr>
        <p:sp>
          <p:nvSpPr>
            <p:cNvPr id="826" name="Google Shape;826;p51"/>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1"/>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1"/>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1"/>
          <p:cNvSpPr txBox="1"/>
          <p:nvPr>
            <p:ph hasCustomPrompt="1" idx="2" type="title"/>
          </p:nvPr>
        </p:nvSpPr>
        <p:spPr>
          <a:xfrm>
            <a:off x="817475" y="3179375"/>
            <a:ext cx="5813700" cy="822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9600"/>
              <a:buNone/>
              <a:defRPr sz="6400">
                <a:solidFill>
                  <a:schemeClr val="dk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830" name="Google Shape;830;p51"/>
          <p:cNvSpPr txBox="1"/>
          <p:nvPr>
            <p:ph idx="3" type="subTitle"/>
          </p:nvPr>
        </p:nvSpPr>
        <p:spPr>
          <a:xfrm>
            <a:off x="1422238" y="4291150"/>
            <a:ext cx="4944600" cy="197400"/>
          </a:xfrm>
          <a:prstGeom prst="rect">
            <a:avLst/>
          </a:prstGeom>
          <a:solidFill>
            <a:schemeClr val="accent6"/>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831" name="Google Shape;831;p51"/>
          <p:cNvGrpSpPr/>
          <p:nvPr/>
        </p:nvGrpSpPr>
        <p:grpSpPr>
          <a:xfrm flipH="1" rot="-5400000">
            <a:off x="8191799" y="4126299"/>
            <a:ext cx="825589" cy="93999"/>
            <a:chOff x="5718423" y="809024"/>
            <a:chExt cx="830071" cy="94500"/>
          </a:xfrm>
        </p:grpSpPr>
        <p:sp>
          <p:nvSpPr>
            <p:cNvPr id="832" name="Google Shape;832;p5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8_1_1_1">
    <p:spTree>
      <p:nvGrpSpPr>
        <p:cNvPr id="836" name="Shape 836"/>
        <p:cNvGrpSpPr/>
        <p:nvPr/>
      </p:nvGrpSpPr>
      <p:grpSpPr>
        <a:xfrm>
          <a:off x="0" y="0"/>
          <a:ext cx="0" cy="0"/>
          <a:chOff x="0" y="0"/>
          <a:chExt cx="0" cy="0"/>
        </a:xfrm>
      </p:grpSpPr>
      <p:sp>
        <p:nvSpPr>
          <p:cNvPr id="837" name="Google Shape;837;p52"/>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52"/>
          <p:cNvGrpSpPr/>
          <p:nvPr/>
        </p:nvGrpSpPr>
        <p:grpSpPr>
          <a:xfrm flipH="1" rot="10800000">
            <a:off x="498549" y="419474"/>
            <a:ext cx="429322" cy="93999"/>
            <a:chOff x="5795037" y="809024"/>
            <a:chExt cx="431653" cy="94500"/>
          </a:xfrm>
        </p:grpSpPr>
        <p:sp>
          <p:nvSpPr>
            <p:cNvPr id="840" name="Google Shape;840;p52"/>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2"/>
          <p:cNvGrpSpPr/>
          <p:nvPr/>
        </p:nvGrpSpPr>
        <p:grpSpPr>
          <a:xfrm flipH="1" rot="-5400000">
            <a:off x="8191799" y="905324"/>
            <a:ext cx="825589" cy="93999"/>
            <a:chOff x="5718423" y="809024"/>
            <a:chExt cx="830071" cy="94500"/>
          </a:xfrm>
        </p:grpSpPr>
        <p:sp>
          <p:nvSpPr>
            <p:cNvPr id="844" name="Google Shape;844;p52"/>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52"/>
          <p:cNvSpPr txBox="1"/>
          <p:nvPr>
            <p:ph hasCustomPrompt="1" type="title"/>
          </p:nvPr>
        </p:nvSpPr>
        <p:spPr>
          <a:xfrm>
            <a:off x="1396775" y="13749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9" name="Google Shape;849;p52"/>
          <p:cNvSpPr txBox="1"/>
          <p:nvPr>
            <p:ph idx="1" type="subTitle"/>
          </p:nvPr>
        </p:nvSpPr>
        <p:spPr>
          <a:xfrm>
            <a:off x="1396775" y="19583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0" name="Google Shape;850;p52"/>
          <p:cNvSpPr txBox="1"/>
          <p:nvPr>
            <p:ph hasCustomPrompt="1" idx="2" type="title"/>
          </p:nvPr>
        </p:nvSpPr>
        <p:spPr>
          <a:xfrm>
            <a:off x="1396775" y="34252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1" name="Google Shape;851;p52"/>
          <p:cNvSpPr txBox="1"/>
          <p:nvPr>
            <p:ph idx="3" type="subTitle"/>
          </p:nvPr>
        </p:nvSpPr>
        <p:spPr>
          <a:xfrm>
            <a:off x="1396775" y="40086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2" name="Google Shape;852;p52"/>
          <p:cNvSpPr txBox="1"/>
          <p:nvPr>
            <p:ph hasCustomPrompt="1" idx="4" type="title"/>
          </p:nvPr>
        </p:nvSpPr>
        <p:spPr>
          <a:xfrm>
            <a:off x="5322925" y="13749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3" name="Google Shape;853;p52"/>
          <p:cNvSpPr txBox="1"/>
          <p:nvPr>
            <p:ph idx="5" type="subTitle"/>
          </p:nvPr>
        </p:nvSpPr>
        <p:spPr>
          <a:xfrm>
            <a:off x="5322925" y="19583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54" name="Google Shape;854;p52"/>
          <p:cNvSpPr txBox="1"/>
          <p:nvPr>
            <p:ph hasCustomPrompt="1" idx="6" type="title"/>
          </p:nvPr>
        </p:nvSpPr>
        <p:spPr>
          <a:xfrm>
            <a:off x="5322925" y="3425225"/>
            <a:ext cx="2424300" cy="43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5" name="Google Shape;855;p52"/>
          <p:cNvSpPr txBox="1"/>
          <p:nvPr>
            <p:ph idx="7" type="subTitle"/>
          </p:nvPr>
        </p:nvSpPr>
        <p:spPr>
          <a:xfrm>
            <a:off x="5322925" y="4008625"/>
            <a:ext cx="2424300" cy="30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8_1_1_1_1">
    <p:spTree>
      <p:nvGrpSpPr>
        <p:cNvPr id="856" name="Shape 856"/>
        <p:cNvGrpSpPr/>
        <p:nvPr/>
      </p:nvGrpSpPr>
      <p:grpSpPr>
        <a:xfrm>
          <a:off x="0" y="0"/>
          <a:ext cx="0" cy="0"/>
          <a:chOff x="0" y="0"/>
          <a:chExt cx="0" cy="0"/>
        </a:xfrm>
      </p:grpSpPr>
      <p:sp>
        <p:nvSpPr>
          <p:cNvPr id="857" name="Google Shape;857;p53"/>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53"/>
          <p:cNvGrpSpPr/>
          <p:nvPr/>
        </p:nvGrpSpPr>
        <p:grpSpPr>
          <a:xfrm flipH="1" rot="10800000">
            <a:off x="498549" y="419474"/>
            <a:ext cx="429322" cy="93999"/>
            <a:chOff x="5795037" y="809024"/>
            <a:chExt cx="431653" cy="94500"/>
          </a:xfrm>
        </p:grpSpPr>
        <p:sp>
          <p:nvSpPr>
            <p:cNvPr id="860" name="Google Shape;860;p53"/>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3"/>
          <p:cNvGrpSpPr/>
          <p:nvPr/>
        </p:nvGrpSpPr>
        <p:grpSpPr>
          <a:xfrm flipH="1" rot="-5400000">
            <a:off x="8191799" y="905324"/>
            <a:ext cx="825589" cy="93999"/>
            <a:chOff x="5718423" y="809024"/>
            <a:chExt cx="830071" cy="94500"/>
          </a:xfrm>
        </p:grpSpPr>
        <p:sp>
          <p:nvSpPr>
            <p:cNvPr id="864" name="Google Shape;864;p53"/>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 name="Google Shape;868;p53"/>
          <p:cNvSpPr txBox="1"/>
          <p:nvPr>
            <p:ph hasCustomPrompt="1" type="title"/>
          </p:nvPr>
        </p:nvSpPr>
        <p:spPr>
          <a:xfrm>
            <a:off x="5175602" y="2300875"/>
            <a:ext cx="2217600" cy="1040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69" name="Google Shape;869;p53"/>
          <p:cNvSpPr txBox="1"/>
          <p:nvPr>
            <p:ph idx="1" type="subTitle"/>
          </p:nvPr>
        </p:nvSpPr>
        <p:spPr>
          <a:xfrm>
            <a:off x="5141153" y="3379075"/>
            <a:ext cx="22866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70" name="Google Shape;870;p53"/>
          <p:cNvSpPr txBox="1"/>
          <p:nvPr>
            <p:ph hasCustomPrompt="1" idx="2" type="title"/>
          </p:nvPr>
        </p:nvSpPr>
        <p:spPr>
          <a:xfrm>
            <a:off x="1750675" y="2300875"/>
            <a:ext cx="2217600" cy="1040700"/>
          </a:xfrm>
          <a:prstGeom prst="rect">
            <a:avLst/>
          </a:prstGeom>
          <a:solidFill>
            <a:schemeClr val="accent6"/>
          </a:solidFill>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71" name="Google Shape;871;p53"/>
          <p:cNvSpPr txBox="1"/>
          <p:nvPr>
            <p:ph idx="3" type="subTitle"/>
          </p:nvPr>
        </p:nvSpPr>
        <p:spPr>
          <a:xfrm>
            <a:off x="1716218" y="3379075"/>
            <a:ext cx="2286600" cy="36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72" name="Google Shape;872;p53"/>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3">
    <p:spTree>
      <p:nvGrpSpPr>
        <p:cNvPr id="873" name="Shape 873"/>
        <p:cNvGrpSpPr/>
        <p:nvPr/>
      </p:nvGrpSpPr>
      <p:grpSpPr>
        <a:xfrm>
          <a:off x="0" y="0"/>
          <a:ext cx="0" cy="0"/>
          <a:chOff x="0" y="0"/>
          <a:chExt cx="0" cy="0"/>
        </a:xfrm>
      </p:grpSpPr>
      <p:sp>
        <p:nvSpPr>
          <p:cNvPr id="874" name="Google Shape;874;p54"/>
          <p:cNvSpPr txBox="1"/>
          <p:nvPr>
            <p:ph type="title"/>
          </p:nvPr>
        </p:nvSpPr>
        <p:spPr>
          <a:xfrm>
            <a:off x="710200" y="3746175"/>
            <a:ext cx="7723800" cy="92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875" name="Shape 875"/>
        <p:cNvGrpSpPr/>
        <p:nvPr/>
      </p:nvGrpSpPr>
      <p:grpSpPr>
        <a:xfrm>
          <a:off x="0" y="0"/>
          <a:ext cx="0" cy="0"/>
          <a:chOff x="0" y="0"/>
          <a:chExt cx="0" cy="0"/>
        </a:xfrm>
      </p:grpSpPr>
      <p:sp>
        <p:nvSpPr>
          <p:cNvPr id="876" name="Google Shape;876;p55"/>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5"/>
          <p:cNvGrpSpPr/>
          <p:nvPr/>
        </p:nvGrpSpPr>
        <p:grpSpPr>
          <a:xfrm flipH="1" rot="10800000">
            <a:off x="498549" y="419474"/>
            <a:ext cx="429322" cy="93999"/>
            <a:chOff x="5795037" y="809024"/>
            <a:chExt cx="431653" cy="94500"/>
          </a:xfrm>
        </p:grpSpPr>
        <p:sp>
          <p:nvSpPr>
            <p:cNvPr id="879" name="Google Shape;879;p55"/>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5"/>
          <p:cNvGrpSpPr/>
          <p:nvPr/>
        </p:nvGrpSpPr>
        <p:grpSpPr>
          <a:xfrm flipH="1">
            <a:off x="4158122" y="4535409"/>
            <a:ext cx="825589" cy="93999"/>
            <a:chOff x="5718423" y="809024"/>
            <a:chExt cx="830071" cy="94500"/>
          </a:xfrm>
        </p:grpSpPr>
        <p:sp>
          <p:nvSpPr>
            <p:cNvPr id="883" name="Google Shape;883;p55"/>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55"/>
          <p:cNvSpPr txBox="1"/>
          <p:nvPr>
            <p:ph type="title"/>
          </p:nvPr>
        </p:nvSpPr>
        <p:spPr>
          <a:xfrm>
            <a:off x="3201450" y="1370700"/>
            <a:ext cx="4974300" cy="2529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7200">
                <a:solidFill>
                  <a:schemeClr val="dk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888" name="Shape 888"/>
        <p:cNvGrpSpPr/>
        <p:nvPr/>
      </p:nvGrpSpPr>
      <p:grpSpPr>
        <a:xfrm>
          <a:off x="0" y="0"/>
          <a:ext cx="0" cy="0"/>
          <a:chOff x="0" y="0"/>
          <a:chExt cx="0" cy="0"/>
        </a:xfrm>
      </p:grpSpPr>
      <p:sp>
        <p:nvSpPr>
          <p:cNvPr id="889" name="Google Shape;889;p56"/>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txBox="1"/>
          <p:nvPr>
            <p:ph type="title"/>
          </p:nvPr>
        </p:nvSpPr>
        <p:spPr>
          <a:xfrm>
            <a:off x="713200" y="375275"/>
            <a:ext cx="55263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1" name="Google Shape;891;p56"/>
          <p:cNvSpPr txBox="1"/>
          <p:nvPr>
            <p:ph idx="1" type="subTitle"/>
          </p:nvPr>
        </p:nvSpPr>
        <p:spPr>
          <a:xfrm>
            <a:off x="713200" y="1684300"/>
            <a:ext cx="3434700" cy="1163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2" name="Google Shape;892;p56"/>
          <p:cNvSpPr/>
          <p:nvPr/>
        </p:nvSpPr>
        <p:spPr>
          <a:xfrm flipH="1">
            <a:off x="5950679"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56"/>
          <p:cNvGrpSpPr/>
          <p:nvPr/>
        </p:nvGrpSpPr>
        <p:grpSpPr>
          <a:xfrm rot="10800000">
            <a:off x="8219908" y="419474"/>
            <a:ext cx="429322" cy="93999"/>
            <a:chOff x="5795037" y="809024"/>
            <a:chExt cx="431653" cy="94500"/>
          </a:xfrm>
        </p:grpSpPr>
        <p:sp>
          <p:nvSpPr>
            <p:cNvPr id="894" name="Google Shape;894;p56"/>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6"/>
          <p:cNvGrpSpPr/>
          <p:nvPr/>
        </p:nvGrpSpPr>
        <p:grpSpPr>
          <a:xfrm flipH="1">
            <a:off x="6676322" y="4535409"/>
            <a:ext cx="825589" cy="93999"/>
            <a:chOff x="5718423" y="809024"/>
            <a:chExt cx="830071" cy="94500"/>
          </a:xfrm>
        </p:grpSpPr>
        <p:sp>
          <p:nvSpPr>
            <p:cNvPr id="898" name="Google Shape;898;p56"/>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56"/>
          <p:cNvSpPr txBox="1"/>
          <p:nvPr/>
        </p:nvSpPr>
        <p:spPr>
          <a:xfrm>
            <a:off x="713200" y="3476625"/>
            <a:ext cx="37803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Darker Grotesque Medium"/>
                <a:ea typeface="Darker Grotesque Medium"/>
                <a:cs typeface="Darker Grotesque Medium"/>
                <a:sym typeface="Darker Grotesque Medium"/>
              </a:rPr>
              <a:t>CREDITS: This presentation template was created by </a:t>
            </a:r>
            <a:r>
              <a:rPr lang="en" sz="1200">
                <a:solidFill>
                  <a:schemeClr val="lt1"/>
                </a:solidFill>
                <a:uFill>
                  <a:noFill/>
                </a:uFill>
                <a:latin typeface="Darker Grotesque Medium"/>
                <a:ea typeface="Darker Grotesque Medium"/>
                <a:cs typeface="Darker Grotesque Medium"/>
                <a:sym typeface="Darker Grotesque Medium"/>
                <a:hlinkClick r:id="rId2">
                  <a:extLst>
                    <a:ext uri="{A12FA001-AC4F-418D-AE19-62706E023703}">
                      <ahyp:hlinkClr val="tx"/>
                    </a:ext>
                  </a:extLst>
                </a:hlinkClick>
              </a:rPr>
              <a:t>Slidesgo</a:t>
            </a:r>
            <a:r>
              <a:rPr lang="en" sz="1200">
                <a:solidFill>
                  <a:schemeClr val="lt1"/>
                </a:solidFill>
                <a:latin typeface="Darker Grotesque Medium"/>
                <a:ea typeface="Darker Grotesque Medium"/>
                <a:cs typeface="Darker Grotesque Medium"/>
                <a:sym typeface="Darker Grotesque Medium"/>
              </a:rPr>
              <a:t>, including icons by </a:t>
            </a:r>
            <a:r>
              <a:rPr lang="en" sz="1200">
                <a:solidFill>
                  <a:schemeClr val="lt1"/>
                </a:solidFill>
                <a:uFill>
                  <a:noFill/>
                </a:uFill>
                <a:latin typeface="Darker Grotesque Medium"/>
                <a:ea typeface="Darker Grotesque Medium"/>
                <a:cs typeface="Darker Grotesque Medium"/>
                <a:sym typeface="Darker Grotesque Medium"/>
                <a:hlinkClick r:id="rId3">
                  <a:extLst>
                    <a:ext uri="{A12FA001-AC4F-418D-AE19-62706E023703}">
                      <ahyp:hlinkClr val="tx"/>
                    </a:ext>
                  </a:extLst>
                </a:hlinkClick>
              </a:rPr>
              <a:t>Flaticon</a:t>
            </a:r>
            <a:r>
              <a:rPr lang="en" sz="1200">
                <a:solidFill>
                  <a:schemeClr val="lt1"/>
                </a:solidFill>
                <a:latin typeface="Darker Grotesque Medium"/>
                <a:ea typeface="Darker Grotesque Medium"/>
                <a:cs typeface="Darker Grotesque Medium"/>
                <a:sym typeface="Darker Grotesque Medium"/>
              </a:rPr>
              <a:t>, infographics &amp; images by </a:t>
            </a:r>
            <a:r>
              <a:rPr lang="en" sz="1200">
                <a:solidFill>
                  <a:schemeClr val="lt1"/>
                </a:solidFill>
                <a:uFill>
                  <a:noFill/>
                </a:uFill>
                <a:latin typeface="Darker Grotesque Medium"/>
                <a:ea typeface="Darker Grotesque Medium"/>
                <a:cs typeface="Darker Grotesque Medium"/>
                <a:sym typeface="Darker Grotesque Medium"/>
                <a:hlinkClick r:id="rId4">
                  <a:extLst>
                    <a:ext uri="{A12FA001-AC4F-418D-AE19-62706E023703}">
                      <ahyp:hlinkClr val="tx"/>
                    </a:ext>
                  </a:extLst>
                </a:hlinkClick>
              </a:rPr>
              <a:t>Freepik</a:t>
            </a:r>
            <a:endParaRPr sz="1200">
              <a:solidFill>
                <a:schemeClr val="lt1"/>
              </a:solidFill>
              <a:latin typeface="Darker Grotesque Medium"/>
              <a:ea typeface="Darker Grotesque Medium"/>
              <a:cs typeface="Darker Grotesque Medium"/>
              <a:sym typeface="Darker Grotesque Medium"/>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03" name="Shape 903"/>
        <p:cNvGrpSpPr/>
        <p:nvPr/>
      </p:nvGrpSpPr>
      <p:grpSpPr>
        <a:xfrm>
          <a:off x="0" y="0"/>
          <a:ext cx="0" cy="0"/>
          <a:chOff x="0" y="0"/>
          <a:chExt cx="0" cy="0"/>
        </a:xfrm>
      </p:grpSpPr>
      <p:sp>
        <p:nvSpPr>
          <p:cNvPr id="904" name="Google Shape;904;p5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p:nvPr/>
        </p:nvSpPr>
        <p:spPr>
          <a:xfrm>
            <a:off x="433200"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7"/>
          <p:cNvGrpSpPr/>
          <p:nvPr/>
        </p:nvGrpSpPr>
        <p:grpSpPr>
          <a:xfrm flipH="1" rot="10800000">
            <a:off x="498549" y="419474"/>
            <a:ext cx="429322" cy="93999"/>
            <a:chOff x="5795037" y="809024"/>
            <a:chExt cx="431653" cy="94500"/>
          </a:xfrm>
        </p:grpSpPr>
        <p:sp>
          <p:nvSpPr>
            <p:cNvPr id="907" name="Google Shape;907;p5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7"/>
          <p:cNvGrpSpPr/>
          <p:nvPr/>
        </p:nvGrpSpPr>
        <p:grpSpPr>
          <a:xfrm flipH="1" rot="-5400000">
            <a:off x="8191799" y="4126299"/>
            <a:ext cx="825589" cy="93999"/>
            <a:chOff x="5718423" y="809024"/>
            <a:chExt cx="830071" cy="94500"/>
          </a:xfrm>
        </p:grpSpPr>
        <p:sp>
          <p:nvSpPr>
            <p:cNvPr id="911" name="Google Shape;911;p5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15" name="Shape 915"/>
        <p:cNvGrpSpPr/>
        <p:nvPr/>
      </p:nvGrpSpPr>
      <p:grpSpPr>
        <a:xfrm>
          <a:off x="0" y="0"/>
          <a:ext cx="0" cy="0"/>
          <a:chOff x="0" y="0"/>
          <a:chExt cx="0" cy="0"/>
        </a:xfrm>
      </p:grpSpPr>
      <p:sp>
        <p:nvSpPr>
          <p:cNvPr id="916" name="Google Shape;916;p5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8"/>
          <p:cNvGrpSpPr/>
          <p:nvPr/>
        </p:nvGrpSpPr>
        <p:grpSpPr>
          <a:xfrm flipH="1" rot="10800000">
            <a:off x="498549" y="419474"/>
            <a:ext cx="429322" cy="93999"/>
            <a:chOff x="5795037" y="809024"/>
            <a:chExt cx="431653" cy="94500"/>
          </a:xfrm>
        </p:grpSpPr>
        <p:sp>
          <p:nvSpPr>
            <p:cNvPr id="919" name="Google Shape;919;p5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8"/>
          <p:cNvGrpSpPr/>
          <p:nvPr/>
        </p:nvGrpSpPr>
        <p:grpSpPr>
          <a:xfrm flipH="1" rot="-5400000">
            <a:off x="8191799" y="4126299"/>
            <a:ext cx="825589" cy="93999"/>
            <a:chOff x="5718423" y="809024"/>
            <a:chExt cx="830071" cy="94500"/>
          </a:xfrm>
        </p:grpSpPr>
        <p:sp>
          <p:nvSpPr>
            <p:cNvPr id="923" name="Google Shape;923;p5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927" name="Shape 927"/>
        <p:cNvGrpSpPr/>
        <p:nvPr/>
      </p:nvGrpSpPr>
      <p:grpSpPr>
        <a:xfrm>
          <a:off x="0" y="0"/>
          <a:ext cx="0" cy="0"/>
          <a:chOff x="0" y="0"/>
          <a:chExt cx="0" cy="0"/>
        </a:xfrm>
      </p:grpSpPr>
      <p:sp>
        <p:nvSpPr>
          <p:cNvPr id="928" name="Google Shape;928;p5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flipH="1">
            <a:off x="7839315" y="393425"/>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 name="Google Shape;930;p59"/>
          <p:cNvGrpSpPr/>
          <p:nvPr/>
        </p:nvGrpSpPr>
        <p:grpSpPr>
          <a:xfrm rot="10800000">
            <a:off x="8217944" y="419474"/>
            <a:ext cx="429322" cy="93999"/>
            <a:chOff x="5795037" y="809024"/>
            <a:chExt cx="431653" cy="94500"/>
          </a:xfrm>
        </p:grpSpPr>
        <p:sp>
          <p:nvSpPr>
            <p:cNvPr id="931" name="Google Shape;931;p5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59"/>
          <p:cNvSpPr/>
          <p:nvPr/>
        </p:nvSpPr>
        <p:spPr>
          <a:xfrm>
            <a:off x="429430"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59"/>
          <p:cNvGrpSpPr/>
          <p:nvPr/>
        </p:nvGrpSpPr>
        <p:grpSpPr>
          <a:xfrm flipH="1" rot="10800000">
            <a:off x="494779" y="4466049"/>
            <a:ext cx="429322" cy="93999"/>
            <a:chOff x="5795037" y="809024"/>
            <a:chExt cx="431653" cy="94500"/>
          </a:xfrm>
        </p:grpSpPr>
        <p:sp>
          <p:nvSpPr>
            <p:cNvPr id="936" name="Google Shape;936;p5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939" name="Shape 939"/>
        <p:cNvGrpSpPr/>
        <p:nvPr/>
      </p:nvGrpSpPr>
      <p:grpSpPr>
        <a:xfrm>
          <a:off x="0" y="0"/>
          <a:ext cx="0" cy="0"/>
          <a:chOff x="0" y="0"/>
          <a:chExt cx="0" cy="0"/>
        </a:xfrm>
      </p:grpSpPr>
      <p:sp>
        <p:nvSpPr>
          <p:cNvPr id="940" name="Google Shape;940;p60"/>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 name="Google Shape;941;p60"/>
          <p:cNvGrpSpPr/>
          <p:nvPr/>
        </p:nvGrpSpPr>
        <p:grpSpPr>
          <a:xfrm flipH="1" rot="-5400000">
            <a:off x="8191799" y="905324"/>
            <a:ext cx="825589" cy="93999"/>
            <a:chOff x="5718423" y="809024"/>
            <a:chExt cx="830071" cy="94500"/>
          </a:xfrm>
        </p:grpSpPr>
        <p:sp>
          <p:nvSpPr>
            <p:cNvPr id="942" name="Google Shape;942;p60"/>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0"/>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0"/>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0"/>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60"/>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60"/>
          <p:cNvGrpSpPr/>
          <p:nvPr/>
        </p:nvGrpSpPr>
        <p:grpSpPr>
          <a:xfrm flipH="1" rot="10800000">
            <a:off x="498549" y="419474"/>
            <a:ext cx="429322" cy="93999"/>
            <a:chOff x="5795037" y="809024"/>
            <a:chExt cx="431653" cy="94500"/>
          </a:xfrm>
        </p:grpSpPr>
        <p:sp>
          <p:nvSpPr>
            <p:cNvPr id="948" name="Google Shape;948;p60"/>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0"/>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0"/>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7"/>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txBox="1"/>
          <p:nvPr>
            <p:ph type="title"/>
          </p:nvPr>
        </p:nvSpPr>
        <p:spPr>
          <a:xfrm>
            <a:off x="720000" y="996898"/>
            <a:ext cx="3852000" cy="679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7"/>
          <p:cNvSpPr txBox="1"/>
          <p:nvPr>
            <p:ph idx="1" type="subTitle"/>
          </p:nvPr>
        </p:nvSpPr>
        <p:spPr>
          <a:xfrm>
            <a:off x="720000" y="1755800"/>
            <a:ext cx="3705300" cy="2298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999999"/>
              </a:buClr>
              <a:buSzPts val="800"/>
              <a:buFont typeface="Open Sans"/>
              <a:buChar char="●"/>
              <a:defRPr sz="1400">
                <a:latin typeface="Darker Grotesque Medium"/>
                <a:ea typeface="Darker Grotesque Medium"/>
                <a:cs typeface="Darker Grotesque Medium"/>
                <a:sym typeface="Darker Grotesque Medium"/>
              </a:defRPr>
            </a:lvl1pPr>
            <a:lvl2pPr lvl="1" rtl="0" algn="ctr">
              <a:lnSpc>
                <a:spcPct val="100000"/>
              </a:lnSpc>
              <a:spcBef>
                <a:spcPts val="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
        <p:nvSpPr>
          <p:cNvPr id="87" name="Google Shape;87;p7"/>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7"/>
          <p:cNvGrpSpPr/>
          <p:nvPr/>
        </p:nvGrpSpPr>
        <p:grpSpPr>
          <a:xfrm flipH="1" rot="10800000">
            <a:off x="498549" y="419474"/>
            <a:ext cx="429322" cy="93999"/>
            <a:chOff x="5795037" y="809024"/>
            <a:chExt cx="431653" cy="94500"/>
          </a:xfrm>
        </p:grpSpPr>
        <p:sp>
          <p:nvSpPr>
            <p:cNvPr id="89" name="Google Shape;89;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7"/>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7"/>
          <p:cNvGrpSpPr/>
          <p:nvPr/>
        </p:nvGrpSpPr>
        <p:grpSpPr>
          <a:xfrm rot="10800000">
            <a:off x="8230513" y="4466049"/>
            <a:ext cx="429322" cy="93999"/>
            <a:chOff x="5795037" y="809024"/>
            <a:chExt cx="431653" cy="94500"/>
          </a:xfrm>
        </p:grpSpPr>
        <p:sp>
          <p:nvSpPr>
            <p:cNvPr id="94" name="Google Shape;94;p7"/>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7"/>
          <p:cNvGrpSpPr/>
          <p:nvPr/>
        </p:nvGrpSpPr>
        <p:grpSpPr>
          <a:xfrm flipH="1" rot="-5400000">
            <a:off x="8191799" y="905324"/>
            <a:ext cx="825589" cy="93999"/>
            <a:chOff x="5718423" y="809024"/>
            <a:chExt cx="830071" cy="94500"/>
          </a:xfrm>
        </p:grpSpPr>
        <p:sp>
          <p:nvSpPr>
            <p:cNvPr id="98" name="Google Shape;98;p7"/>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2" name="Shape 102"/>
        <p:cNvGrpSpPr/>
        <p:nvPr/>
      </p:nvGrpSpPr>
      <p:grpSpPr>
        <a:xfrm>
          <a:off x="0" y="0"/>
          <a:ext cx="0" cy="0"/>
          <a:chOff x="0" y="0"/>
          <a:chExt cx="0" cy="0"/>
        </a:xfrm>
      </p:grpSpPr>
      <p:sp>
        <p:nvSpPr>
          <p:cNvPr id="103" name="Google Shape;103;p8"/>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8"/>
          <p:cNvGrpSpPr/>
          <p:nvPr/>
        </p:nvGrpSpPr>
        <p:grpSpPr>
          <a:xfrm flipH="1" rot="10800000">
            <a:off x="498549" y="419474"/>
            <a:ext cx="429322" cy="93999"/>
            <a:chOff x="5795037" y="809024"/>
            <a:chExt cx="431653" cy="94500"/>
          </a:xfrm>
        </p:grpSpPr>
        <p:sp>
          <p:nvSpPr>
            <p:cNvPr id="106" name="Google Shape;106;p8"/>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8"/>
          <p:cNvGrpSpPr/>
          <p:nvPr/>
        </p:nvGrpSpPr>
        <p:grpSpPr>
          <a:xfrm flipH="1">
            <a:off x="4158122" y="4535409"/>
            <a:ext cx="825589" cy="93999"/>
            <a:chOff x="5718423" y="809024"/>
            <a:chExt cx="830071" cy="94500"/>
          </a:xfrm>
        </p:grpSpPr>
        <p:sp>
          <p:nvSpPr>
            <p:cNvPr id="110" name="Google Shape;110;p8"/>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8"/>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8"/>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8"/>
          <p:cNvSpPr/>
          <p:nvPr/>
        </p:nvSpPr>
        <p:spPr>
          <a:xfrm>
            <a:off x="714600" y="1167575"/>
            <a:ext cx="7709700" cy="2808300"/>
          </a:xfrm>
          <a:prstGeom prst="roundRect">
            <a:avLst>
              <a:gd fmla="val 2501" name="adj"/>
            </a:avLst>
          </a:prstGeom>
          <a:solidFill>
            <a:schemeClr val="lt1"/>
          </a:solidFill>
          <a:ln cap="flat" cmpd="sng" w="9525">
            <a:solidFill>
              <a:schemeClr val="accent6"/>
            </a:solidFill>
            <a:prstDash val="solid"/>
            <a:round/>
            <a:headEnd len="sm" w="sm" type="none"/>
            <a:tailEnd len="sm" w="sm" type="none"/>
          </a:ln>
          <a:effectLst>
            <a:outerShdw blurRad="57150" rotWithShape="0" algn="bl" dir="5400000" dist="19050">
              <a:schemeClr val="dk1">
                <a:alpha val="50000"/>
              </a:schemeClr>
            </a:outerShdw>
            <a:reflection blurRad="0" dir="5400000" dist="38100" endA="0" endPos="30000" fadeDir="5400012" kx="0" rotWithShape="0" algn="bl" stA="9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txBox="1"/>
          <p:nvPr>
            <p:ph type="title"/>
          </p:nvPr>
        </p:nvSpPr>
        <p:spPr>
          <a:xfrm>
            <a:off x="1502800" y="1370700"/>
            <a:ext cx="6130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900">
                <a:solidFill>
                  <a:schemeClr val="dk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9"/>
          <p:cNvSpPr/>
          <p:nvPr/>
        </p:nvSpPr>
        <p:spPr>
          <a:xfrm>
            <a:off x="284400" y="284400"/>
            <a:ext cx="8575200" cy="4574700"/>
          </a:xfrm>
          <a:prstGeom prst="roundRect">
            <a:avLst>
              <a:gd fmla="val 5555" name="adj"/>
            </a:avLst>
          </a:prstGeom>
          <a:gradFill>
            <a:gsLst>
              <a:gs pos="0">
                <a:srgbClr val="5352EE"/>
              </a:gs>
              <a:gs pos="100000">
                <a:srgbClr val="7882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txBox="1"/>
          <p:nvPr>
            <p:ph idx="1" type="subTitle"/>
          </p:nvPr>
        </p:nvSpPr>
        <p:spPr>
          <a:xfrm>
            <a:off x="5112600" y="2107125"/>
            <a:ext cx="3311400" cy="1218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9"/>
          <p:cNvSpPr txBox="1"/>
          <p:nvPr>
            <p:ph type="title"/>
          </p:nvPr>
        </p:nvSpPr>
        <p:spPr>
          <a:xfrm>
            <a:off x="5011800" y="1359000"/>
            <a:ext cx="3412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9"/>
          <p:cNvSpPr/>
          <p:nvPr/>
        </p:nvSpPr>
        <p:spPr>
          <a:xfrm>
            <a:off x="433200" y="393425"/>
            <a:ext cx="27639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flipH="1" rot="10800000">
            <a:off x="498549" y="419474"/>
            <a:ext cx="429322" cy="93999"/>
            <a:chOff x="5795037" y="809024"/>
            <a:chExt cx="431653" cy="94500"/>
          </a:xfrm>
        </p:grpSpPr>
        <p:sp>
          <p:nvSpPr>
            <p:cNvPr id="122" name="Google Shape;122;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9"/>
          <p:cNvSpPr/>
          <p:nvPr/>
        </p:nvSpPr>
        <p:spPr>
          <a:xfrm flipH="1">
            <a:off x="7851885" y="4440000"/>
            <a:ext cx="873300" cy="14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9"/>
          <p:cNvGrpSpPr/>
          <p:nvPr/>
        </p:nvGrpSpPr>
        <p:grpSpPr>
          <a:xfrm rot="10800000">
            <a:off x="8230513" y="4466049"/>
            <a:ext cx="429322" cy="93999"/>
            <a:chOff x="5795037" y="809024"/>
            <a:chExt cx="431653" cy="94500"/>
          </a:xfrm>
        </p:grpSpPr>
        <p:sp>
          <p:nvSpPr>
            <p:cNvPr id="127" name="Google Shape;127;p9"/>
            <p:cNvSpPr/>
            <p:nvPr/>
          </p:nvSpPr>
          <p:spPr>
            <a:xfrm>
              <a:off x="5795037" y="809024"/>
              <a:ext cx="94500" cy="94500"/>
            </a:xfrm>
            <a:prstGeom prst="ellipse">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5963614" y="809024"/>
              <a:ext cx="94500" cy="945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6132190" y="809024"/>
              <a:ext cx="94500" cy="94500"/>
            </a:xfrm>
            <a:prstGeom prst="ellipse">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9"/>
          <p:cNvGrpSpPr/>
          <p:nvPr/>
        </p:nvGrpSpPr>
        <p:grpSpPr>
          <a:xfrm flipH="1" rot="-5400000">
            <a:off x="8191799" y="905324"/>
            <a:ext cx="825589" cy="93999"/>
            <a:chOff x="5718423" y="809024"/>
            <a:chExt cx="830071" cy="94500"/>
          </a:xfrm>
        </p:grpSpPr>
        <p:sp>
          <p:nvSpPr>
            <p:cNvPr id="131" name="Google Shape;131;p9"/>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txBox="1"/>
          <p:nvPr>
            <p:ph type="title"/>
          </p:nvPr>
        </p:nvSpPr>
        <p:spPr>
          <a:xfrm>
            <a:off x="720000" y="3469654"/>
            <a:ext cx="4031100" cy="921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1pPr>
            <a:lvl2pPr lvl="1"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2pPr>
            <a:lvl3pPr lvl="2"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3pPr>
            <a:lvl4pPr lvl="3"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4pPr>
            <a:lvl5pPr lvl="4"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5pPr>
            <a:lvl6pPr lvl="5"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6pPr>
            <a:lvl7pPr lvl="6"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7pPr>
            <a:lvl8pPr lvl="7"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8pPr>
            <a:lvl9pPr lvl="8" rtl="0">
              <a:spcBef>
                <a:spcPts val="0"/>
              </a:spcBef>
              <a:spcAft>
                <a:spcPts val="0"/>
              </a:spcAft>
              <a:buClr>
                <a:schemeClr val="lt1"/>
              </a:buClr>
              <a:buSzPts val="3500"/>
              <a:buFont typeface="Montserrat"/>
              <a:buNone/>
              <a:defRPr b="1" sz="35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1pPr>
            <a:lvl2pPr indent="-317500" lvl="1" marL="914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2pPr>
            <a:lvl3pPr indent="-317500" lvl="2" marL="1371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3pPr>
            <a:lvl4pPr indent="-317500" lvl="3" marL="18288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4pPr>
            <a:lvl5pPr indent="-317500" lvl="4" marL="22860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5pPr>
            <a:lvl6pPr indent="-317500" lvl="5" marL="27432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6pPr>
            <a:lvl7pPr indent="-317500" lvl="6" marL="32004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7pPr>
            <a:lvl8pPr indent="-317500" lvl="7" marL="3657600">
              <a:lnSpc>
                <a:spcPct val="115000"/>
              </a:lnSpc>
              <a:spcBef>
                <a:spcPts val="1600"/>
              </a:spcBef>
              <a:spcAft>
                <a:spcPts val="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8pPr>
            <a:lvl9pPr indent="-317500" lvl="8" marL="4114800">
              <a:lnSpc>
                <a:spcPct val="115000"/>
              </a:lnSpc>
              <a:spcBef>
                <a:spcPts val="1600"/>
              </a:spcBef>
              <a:spcAft>
                <a:spcPts val="1600"/>
              </a:spcAft>
              <a:buClr>
                <a:schemeClr val="lt1"/>
              </a:buClr>
              <a:buSzPts val="1400"/>
              <a:buFont typeface="Darker Grotesque"/>
              <a:buChar char="■"/>
              <a:defRPr>
                <a:solidFill>
                  <a:schemeClr val="lt1"/>
                </a:solidFill>
                <a:latin typeface="Darker Grotesque"/>
                <a:ea typeface="Darker Grotesque"/>
                <a:cs typeface="Darker Grotesque"/>
                <a:sym typeface="Darker Grotesq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37">
          <p15:clr>
            <a:srgbClr val="EA4335"/>
          </p15:clr>
        </p15:guide>
        <p15:guide id="2" pos="447">
          <p15:clr>
            <a:srgbClr val="EA4335"/>
          </p15:clr>
        </p15:guide>
        <p15:guide id="3" orient="horz" pos="2903">
          <p15:clr>
            <a:srgbClr val="EA4335"/>
          </p15:clr>
        </p15:guide>
        <p15:guide id="4" pos="531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38.png"/><Relationship Id="rId5"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7.png"/><Relationship Id="rId10"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4" name="Shape 954"/>
        <p:cNvGrpSpPr/>
        <p:nvPr/>
      </p:nvGrpSpPr>
      <p:grpSpPr>
        <a:xfrm>
          <a:off x="0" y="0"/>
          <a:ext cx="0" cy="0"/>
          <a:chOff x="0" y="0"/>
          <a:chExt cx="0" cy="0"/>
        </a:xfrm>
      </p:grpSpPr>
      <p:sp>
        <p:nvSpPr>
          <p:cNvPr id="955" name="Google Shape;955;p61"/>
          <p:cNvSpPr/>
          <p:nvPr/>
        </p:nvSpPr>
        <p:spPr>
          <a:xfrm>
            <a:off x="637700" y="1499350"/>
            <a:ext cx="3813000" cy="639000"/>
          </a:xfrm>
          <a:prstGeom prst="roundRect">
            <a:avLst>
              <a:gd fmla="val 50000" name="adj"/>
            </a:avLst>
          </a:prstGeom>
          <a:solidFill>
            <a:schemeClr val="lt1"/>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1"/>
          <p:cNvSpPr txBox="1"/>
          <p:nvPr>
            <p:ph type="ctrTitle"/>
          </p:nvPr>
        </p:nvSpPr>
        <p:spPr>
          <a:xfrm>
            <a:off x="713200" y="2019300"/>
            <a:ext cx="4918800" cy="165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chemeClr val="dk1"/>
                </a:solidFill>
              </a:rPr>
              <a:t>Team 7 </a:t>
            </a:r>
            <a:endParaRPr sz="3500">
              <a:solidFill>
                <a:schemeClr val="dk1"/>
              </a:solidFill>
            </a:endParaRPr>
          </a:p>
          <a:p>
            <a:pPr indent="0" lvl="0" marL="0" rtl="0" algn="l">
              <a:spcBef>
                <a:spcPts val="0"/>
              </a:spcBef>
              <a:spcAft>
                <a:spcPts val="0"/>
              </a:spcAft>
              <a:buNone/>
            </a:pPr>
            <a:r>
              <a:rPr lang="en">
                <a:solidFill>
                  <a:schemeClr val="accent6"/>
                </a:solidFill>
              </a:rPr>
              <a:t>RTG Web </a:t>
            </a:r>
            <a:r>
              <a:rPr lang="en">
                <a:solidFill>
                  <a:schemeClr val="accent6"/>
                </a:solidFill>
              </a:rPr>
              <a:t>Development</a:t>
            </a:r>
            <a:endParaRPr>
              <a:solidFill>
                <a:schemeClr val="accent6"/>
              </a:solidFill>
            </a:endParaRPr>
          </a:p>
          <a:p>
            <a:pPr indent="0" lvl="0" marL="0" rtl="0" algn="l">
              <a:spcBef>
                <a:spcPts val="0"/>
              </a:spcBef>
              <a:spcAft>
                <a:spcPts val="0"/>
              </a:spcAft>
              <a:buNone/>
            </a:pPr>
            <a:r>
              <a:rPr lang="en">
                <a:solidFill>
                  <a:schemeClr val="accent6"/>
                </a:solidFill>
              </a:rPr>
              <a:t>Team</a:t>
            </a:r>
            <a:endParaRPr b="1">
              <a:solidFill>
                <a:schemeClr val="accent6"/>
              </a:solidFill>
            </a:endParaRPr>
          </a:p>
        </p:txBody>
      </p:sp>
      <p:grpSp>
        <p:nvGrpSpPr>
          <p:cNvPr id="957" name="Google Shape;957;p61"/>
          <p:cNvGrpSpPr/>
          <p:nvPr/>
        </p:nvGrpSpPr>
        <p:grpSpPr>
          <a:xfrm flipH="1">
            <a:off x="725449" y="1167312"/>
            <a:ext cx="825589" cy="93999"/>
            <a:chOff x="5718423" y="809024"/>
            <a:chExt cx="830071" cy="94500"/>
          </a:xfrm>
        </p:grpSpPr>
        <p:sp>
          <p:nvSpPr>
            <p:cNvPr id="958" name="Google Shape;958;p61"/>
            <p:cNvSpPr/>
            <p:nvPr/>
          </p:nvSpPr>
          <p:spPr>
            <a:xfrm>
              <a:off x="5718423" y="809024"/>
              <a:ext cx="94500" cy="94500"/>
            </a:xfrm>
            <a:prstGeom prst="ellipse">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1"/>
            <p:cNvSpPr/>
            <p:nvPr/>
          </p:nvSpPr>
          <p:spPr>
            <a:xfrm>
              <a:off x="5963614" y="809024"/>
              <a:ext cx="94500" cy="94500"/>
            </a:xfrm>
            <a:prstGeom prst="ellipse">
              <a:avLst/>
            </a:prstGeom>
            <a:solidFill>
              <a:schemeClr val="lt1">
                <a:alpha val="8973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1"/>
            <p:cNvSpPr/>
            <p:nvPr/>
          </p:nvSpPr>
          <p:spPr>
            <a:xfrm>
              <a:off x="6208804" y="809024"/>
              <a:ext cx="94500" cy="94500"/>
            </a:xfrm>
            <a:prstGeom prst="ellipse">
              <a:avLst/>
            </a:prstGeom>
            <a:solidFill>
              <a:schemeClr val="lt1">
                <a:alpha val="665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1"/>
            <p:cNvSpPr/>
            <p:nvPr/>
          </p:nvSpPr>
          <p:spPr>
            <a:xfrm>
              <a:off x="6453994" y="809024"/>
              <a:ext cx="94500" cy="94500"/>
            </a:xfrm>
            <a:prstGeom prst="ellipse">
              <a:avLst/>
            </a:prstGeom>
            <a:solidFill>
              <a:schemeClr val="lt1">
                <a:alpha val="54020"/>
              </a:schemeClr>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61"/>
          <p:cNvGrpSpPr/>
          <p:nvPr/>
        </p:nvGrpSpPr>
        <p:grpSpPr>
          <a:xfrm>
            <a:off x="5029270" y="1457228"/>
            <a:ext cx="3384487" cy="2229033"/>
            <a:chOff x="5029270" y="1457228"/>
            <a:chExt cx="3384487" cy="2229033"/>
          </a:xfrm>
        </p:grpSpPr>
        <p:sp>
          <p:nvSpPr>
            <p:cNvPr id="963" name="Google Shape;963;p61"/>
            <p:cNvSpPr/>
            <p:nvPr/>
          </p:nvSpPr>
          <p:spPr>
            <a:xfrm>
              <a:off x="6320045" y="1469966"/>
              <a:ext cx="595048" cy="126376"/>
            </a:xfrm>
            <a:custGeom>
              <a:rect b="b" l="l" r="r" t="t"/>
              <a:pathLst>
                <a:path extrusionOk="0" h="10397" w="48955">
                  <a:moveTo>
                    <a:pt x="3111" y="0"/>
                  </a:moveTo>
                  <a:cubicBezTo>
                    <a:pt x="1387" y="0"/>
                    <a:pt x="1" y="1386"/>
                    <a:pt x="1" y="3110"/>
                  </a:cubicBezTo>
                  <a:lnTo>
                    <a:pt x="1" y="7302"/>
                  </a:lnTo>
                  <a:cubicBezTo>
                    <a:pt x="1" y="9010"/>
                    <a:pt x="1387" y="10397"/>
                    <a:pt x="3111" y="10397"/>
                  </a:cubicBezTo>
                  <a:lnTo>
                    <a:pt x="45844" y="10397"/>
                  </a:lnTo>
                  <a:cubicBezTo>
                    <a:pt x="47568" y="10397"/>
                    <a:pt x="48954" y="9010"/>
                    <a:pt x="48954" y="7302"/>
                  </a:cubicBezTo>
                  <a:lnTo>
                    <a:pt x="48954" y="3110"/>
                  </a:lnTo>
                  <a:cubicBezTo>
                    <a:pt x="48954" y="1386"/>
                    <a:pt x="47568" y="0"/>
                    <a:pt x="45844"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p:nvPr/>
          </p:nvSpPr>
          <p:spPr>
            <a:xfrm>
              <a:off x="5452793" y="1926498"/>
              <a:ext cx="2708863" cy="1327314"/>
            </a:xfrm>
            <a:custGeom>
              <a:rect b="b" l="l" r="r" t="t"/>
              <a:pathLst>
                <a:path extrusionOk="0" h="109199" w="222860">
                  <a:moveTo>
                    <a:pt x="10853" y="0"/>
                  </a:moveTo>
                  <a:cubicBezTo>
                    <a:pt x="4869" y="0"/>
                    <a:pt x="1" y="4852"/>
                    <a:pt x="1" y="10836"/>
                  </a:cubicBezTo>
                  <a:lnTo>
                    <a:pt x="1" y="98364"/>
                  </a:lnTo>
                  <a:cubicBezTo>
                    <a:pt x="1" y="104348"/>
                    <a:pt x="4869" y="109199"/>
                    <a:pt x="10853" y="109199"/>
                  </a:cubicBezTo>
                  <a:lnTo>
                    <a:pt x="212025" y="109199"/>
                  </a:lnTo>
                  <a:cubicBezTo>
                    <a:pt x="218009" y="109199"/>
                    <a:pt x="222859" y="104348"/>
                    <a:pt x="222859" y="98364"/>
                  </a:cubicBezTo>
                  <a:lnTo>
                    <a:pt x="222859" y="10836"/>
                  </a:lnTo>
                  <a:cubicBezTo>
                    <a:pt x="222859" y="4852"/>
                    <a:pt x="218009" y="0"/>
                    <a:pt x="212025"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1"/>
            <p:cNvSpPr/>
            <p:nvPr/>
          </p:nvSpPr>
          <p:spPr>
            <a:xfrm>
              <a:off x="5476434" y="1941497"/>
              <a:ext cx="2661605" cy="1297327"/>
            </a:xfrm>
            <a:custGeom>
              <a:rect b="b" l="l" r="r" t="t"/>
              <a:pathLst>
                <a:path extrusionOk="0" h="106732" w="218972">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208135" y="106731"/>
                  </a:lnTo>
                  <a:cubicBezTo>
                    <a:pt x="214119" y="106731"/>
                    <a:pt x="218971" y="101879"/>
                    <a:pt x="218971" y="95895"/>
                  </a:cubicBezTo>
                  <a:lnTo>
                    <a:pt x="218971" y="10853"/>
                  </a:lnTo>
                  <a:cubicBezTo>
                    <a:pt x="218971" y="4852"/>
                    <a:pt x="214119" y="1"/>
                    <a:pt x="208135"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5476434" y="1941497"/>
              <a:ext cx="1724685" cy="1297327"/>
            </a:xfrm>
            <a:custGeom>
              <a:rect b="b" l="l" r="r" t="t"/>
              <a:pathLst>
                <a:path extrusionOk="0" h="106732" w="141891">
                  <a:moveTo>
                    <a:pt x="10853" y="1"/>
                  </a:moveTo>
                  <a:cubicBezTo>
                    <a:pt x="4851" y="1"/>
                    <a:pt x="0" y="4852"/>
                    <a:pt x="0" y="10853"/>
                  </a:cubicBezTo>
                  <a:lnTo>
                    <a:pt x="0" y="48109"/>
                  </a:lnTo>
                  <a:cubicBezTo>
                    <a:pt x="0" y="49664"/>
                    <a:pt x="981" y="51033"/>
                    <a:pt x="2451" y="51540"/>
                  </a:cubicBezTo>
                  <a:cubicBezTo>
                    <a:pt x="3228" y="51810"/>
                    <a:pt x="3753" y="52554"/>
                    <a:pt x="3753" y="53365"/>
                  </a:cubicBezTo>
                  <a:cubicBezTo>
                    <a:pt x="3753" y="54194"/>
                    <a:pt x="3228" y="54921"/>
                    <a:pt x="2451" y="55191"/>
                  </a:cubicBezTo>
                  <a:cubicBezTo>
                    <a:pt x="981" y="55698"/>
                    <a:pt x="0" y="57084"/>
                    <a:pt x="0" y="58623"/>
                  </a:cubicBezTo>
                  <a:lnTo>
                    <a:pt x="0" y="95895"/>
                  </a:lnTo>
                  <a:cubicBezTo>
                    <a:pt x="0" y="101879"/>
                    <a:pt x="4851" y="106731"/>
                    <a:pt x="10853" y="106731"/>
                  </a:cubicBezTo>
                  <a:lnTo>
                    <a:pt x="141890" y="106731"/>
                  </a:lnTo>
                  <a:lnTo>
                    <a:pt x="141890" y="1"/>
                  </a:ln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7275637" y="2153536"/>
              <a:ext cx="392035" cy="289714"/>
            </a:xfrm>
            <a:custGeom>
              <a:rect b="b" l="l" r="r" t="t"/>
              <a:pathLst>
                <a:path extrusionOk="0" h="23835" w="32253">
                  <a:moveTo>
                    <a:pt x="3095" y="1"/>
                  </a:moveTo>
                  <a:cubicBezTo>
                    <a:pt x="1387" y="1"/>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1"/>
                    <a:pt x="29160"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748407" y="2184761"/>
              <a:ext cx="292790" cy="37608"/>
            </a:xfrm>
            <a:custGeom>
              <a:rect b="b" l="l" r="r" t="t"/>
              <a:pathLst>
                <a:path extrusionOk="0" h="3094" w="24088">
                  <a:moveTo>
                    <a:pt x="1556" y="1"/>
                  </a:moveTo>
                  <a:cubicBezTo>
                    <a:pt x="693" y="1"/>
                    <a:pt x="1" y="693"/>
                    <a:pt x="1" y="1539"/>
                  </a:cubicBezTo>
                  <a:cubicBezTo>
                    <a:pt x="1" y="2401"/>
                    <a:pt x="693" y="3094"/>
                    <a:pt x="1556" y="3094"/>
                  </a:cubicBezTo>
                  <a:lnTo>
                    <a:pt x="22533" y="3094"/>
                  </a:lnTo>
                  <a:cubicBezTo>
                    <a:pt x="23395" y="3094"/>
                    <a:pt x="24088" y="2401"/>
                    <a:pt x="24088" y="1539"/>
                  </a:cubicBezTo>
                  <a:cubicBezTo>
                    <a:pt x="24088" y="693"/>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7748407" y="2279690"/>
              <a:ext cx="292790" cy="37608"/>
            </a:xfrm>
            <a:custGeom>
              <a:rect b="b" l="l" r="r" t="t"/>
              <a:pathLst>
                <a:path extrusionOk="0" h="3094" w="24088">
                  <a:moveTo>
                    <a:pt x="1556" y="0"/>
                  </a:moveTo>
                  <a:cubicBezTo>
                    <a:pt x="693" y="0"/>
                    <a:pt x="1" y="693"/>
                    <a:pt x="1" y="1538"/>
                  </a:cubicBezTo>
                  <a:cubicBezTo>
                    <a:pt x="1" y="2401"/>
                    <a:pt x="693" y="3093"/>
                    <a:pt x="1556" y="3093"/>
                  </a:cubicBezTo>
                  <a:lnTo>
                    <a:pt x="22533" y="3093"/>
                  </a:lnTo>
                  <a:cubicBezTo>
                    <a:pt x="23395" y="3093"/>
                    <a:pt x="24088" y="2401"/>
                    <a:pt x="24088" y="1538"/>
                  </a:cubicBezTo>
                  <a:cubicBezTo>
                    <a:pt x="24088" y="693"/>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7748407" y="2374618"/>
              <a:ext cx="169100" cy="37595"/>
            </a:xfrm>
            <a:custGeom>
              <a:rect b="b" l="l" r="r" t="t"/>
              <a:pathLst>
                <a:path extrusionOk="0" h="3093" w="13912">
                  <a:moveTo>
                    <a:pt x="1556" y="0"/>
                  </a:moveTo>
                  <a:cubicBezTo>
                    <a:pt x="693" y="0"/>
                    <a:pt x="1" y="692"/>
                    <a:pt x="1" y="1538"/>
                  </a:cubicBezTo>
                  <a:cubicBezTo>
                    <a:pt x="1" y="2400"/>
                    <a:pt x="693" y="3093"/>
                    <a:pt x="1556" y="3093"/>
                  </a:cubicBezTo>
                  <a:lnTo>
                    <a:pt x="12357" y="3093"/>
                  </a:lnTo>
                  <a:cubicBezTo>
                    <a:pt x="13219" y="3093"/>
                    <a:pt x="13912" y="2400"/>
                    <a:pt x="13912" y="1538"/>
                  </a:cubicBezTo>
                  <a:cubicBezTo>
                    <a:pt x="13912" y="692"/>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7275637" y="2514738"/>
              <a:ext cx="392035" cy="289714"/>
            </a:xfrm>
            <a:custGeom>
              <a:rect b="b" l="l" r="r" t="t"/>
              <a:pathLst>
                <a:path extrusionOk="0" h="23835" w="32253">
                  <a:moveTo>
                    <a:pt x="3095" y="0"/>
                  </a:moveTo>
                  <a:cubicBezTo>
                    <a:pt x="1387" y="0"/>
                    <a:pt x="1" y="1387"/>
                    <a:pt x="1" y="3093"/>
                  </a:cubicBezTo>
                  <a:lnTo>
                    <a:pt x="1" y="20741"/>
                  </a:lnTo>
                  <a:cubicBezTo>
                    <a:pt x="1" y="22449"/>
                    <a:pt x="1387" y="23835"/>
                    <a:pt x="3095" y="23835"/>
                  </a:cubicBezTo>
                  <a:lnTo>
                    <a:pt x="29160" y="23835"/>
                  </a:lnTo>
                  <a:cubicBezTo>
                    <a:pt x="30867" y="23835"/>
                    <a:pt x="32253" y="22449"/>
                    <a:pt x="32253" y="20741"/>
                  </a:cubicBezTo>
                  <a:lnTo>
                    <a:pt x="32253" y="3093"/>
                  </a:lnTo>
                  <a:cubicBezTo>
                    <a:pt x="32253" y="1387"/>
                    <a:pt x="30867" y="0"/>
                    <a:pt x="29160"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7748407" y="2545757"/>
              <a:ext cx="292790" cy="37814"/>
            </a:xfrm>
            <a:custGeom>
              <a:rect b="b" l="l" r="r" t="t"/>
              <a:pathLst>
                <a:path extrusionOk="0" h="3111" w="24088">
                  <a:moveTo>
                    <a:pt x="1556" y="0"/>
                  </a:moveTo>
                  <a:cubicBezTo>
                    <a:pt x="693" y="0"/>
                    <a:pt x="1" y="694"/>
                    <a:pt x="1" y="1555"/>
                  </a:cubicBezTo>
                  <a:cubicBezTo>
                    <a:pt x="1" y="2418"/>
                    <a:pt x="693" y="3110"/>
                    <a:pt x="1556" y="3110"/>
                  </a:cubicBezTo>
                  <a:lnTo>
                    <a:pt x="22533" y="3110"/>
                  </a:lnTo>
                  <a:cubicBezTo>
                    <a:pt x="23395" y="3110"/>
                    <a:pt x="24088" y="2418"/>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7748407" y="2640673"/>
              <a:ext cx="292790" cy="37826"/>
            </a:xfrm>
            <a:custGeom>
              <a:rect b="b" l="l" r="r" t="t"/>
              <a:pathLst>
                <a:path extrusionOk="0" h="3112" w="24088">
                  <a:moveTo>
                    <a:pt x="1556" y="1"/>
                  </a:moveTo>
                  <a:cubicBezTo>
                    <a:pt x="693" y="1"/>
                    <a:pt x="1" y="694"/>
                    <a:pt x="1" y="1556"/>
                  </a:cubicBezTo>
                  <a:cubicBezTo>
                    <a:pt x="1" y="2419"/>
                    <a:pt x="693" y="3111"/>
                    <a:pt x="1556" y="3111"/>
                  </a:cubicBezTo>
                  <a:lnTo>
                    <a:pt x="22533" y="3111"/>
                  </a:lnTo>
                  <a:cubicBezTo>
                    <a:pt x="23395" y="3111"/>
                    <a:pt x="24088" y="2419"/>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7748407" y="2735601"/>
              <a:ext cx="169100" cy="37814"/>
            </a:xfrm>
            <a:custGeom>
              <a:rect b="b" l="l" r="r" t="t"/>
              <a:pathLst>
                <a:path extrusionOk="0" h="3111" w="13912">
                  <a:moveTo>
                    <a:pt x="1556" y="0"/>
                  </a:moveTo>
                  <a:cubicBezTo>
                    <a:pt x="693" y="0"/>
                    <a:pt x="1" y="694"/>
                    <a:pt x="1" y="1555"/>
                  </a:cubicBezTo>
                  <a:cubicBezTo>
                    <a:pt x="1" y="2418"/>
                    <a:pt x="693" y="3111"/>
                    <a:pt x="1556" y="3111"/>
                  </a:cubicBezTo>
                  <a:lnTo>
                    <a:pt x="12357" y="3111"/>
                  </a:lnTo>
                  <a:cubicBezTo>
                    <a:pt x="13219" y="3111"/>
                    <a:pt x="13912" y="2418"/>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7275637" y="2875940"/>
              <a:ext cx="392035" cy="289714"/>
            </a:xfrm>
            <a:custGeom>
              <a:rect b="b" l="l" r="r" t="t"/>
              <a:pathLst>
                <a:path extrusionOk="0" h="23835" w="32253">
                  <a:moveTo>
                    <a:pt x="3095" y="0"/>
                  </a:moveTo>
                  <a:cubicBezTo>
                    <a:pt x="1387" y="0"/>
                    <a:pt x="1" y="1386"/>
                    <a:pt x="1" y="3093"/>
                  </a:cubicBezTo>
                  <a:lnTo>
                    <a:pt x="1" y="20740"/>
                  </a:lnTo>
                  <a:cubicBezTo>
                    <a:pt x="1" y="22448"/>
                    <a:pt x="1387" y="23835"/>
                    <a:pt x="3095" y="23835"/>
                  </a:cubicBezTo>
                  <a:lnTo>
                    <a:pt x="29160" y="23835"/>
                  </a:lnTo>
                  <a:cubicBezTo>
                    <a:pt x="30867" y="23835"/>
                    <a:pt x="32253" y="22448"/>
                    <a:pt x="32253" y="20740"/>
                  </a:cubicBezTo>
                  <a:lnTo>
                    <a:pt x="32253" y="3093"/>
                  </a:lnTo>
                  <a:cubicBezTo>
                    <a:pt x="32253" y="1386"/>
                    <a:pt x="30867" y="0"/>
                    <a:pt x="29160"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7748407" y="2906959"/>
              <a:ext cx="292790" cy="37620"/>
            </a:xfrm>
            <a:custGeom>
              <a:rect b="b" l="l" r="r" t="t"/>
              <a:pathLst>
                <a:path extrusionOk="0" h="3095" w="24088">
                  <a:moveTo>
                    <a:pt x="1556" y="0"/>
                  </a:moveTo>
                  <a:cubicBezTo>
                    <a:pt x="693" y="0"/>
                    <a:pt x="1" y="694"/>
                    <a:pt x="1" y="1555"/>
                  </a:cubicBezTo>
                  <a:cubicBezTo>
                    <a:pt x="1" y="2400"/>
                    <a:pt x="693" y="3094"/>
                    <a:pt x="1556" y="3094"/>
                  </a:cubicBezTo>
                  <a:lnTo>
                    <a:pt x="22533" y="3094"/>
                  </a:lnTo>
                  <a:cubicBezTo>
                    <a:pt x="23395" y="3094"/>
                    <a:pt x="24088" y="2400"/>
                    <a:pt x="24088" y="1555"/>
                  </a:cubicBezTo>
                  <a:cubicBezTo>
                    <a:pt x="24088" y="694"/>
                    <a:pt x="23395" y="0"/>
                    <a:pt x="22533"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7748407" y="3001875"/>
              <a:ext cx="292790" cy="37620"/>
            </a:xfrm>
            <a:custGeom>
              <a:rect b="b" l="l" r="r" t="t"/>
              <a:pathLst>
                <a:path extrusionOk="0" h="3095" w="24088">
                  <a:moveTo>
                    <a:pt x="1556" y="1"/>
                  </a:moveTo>
                  <a:cubicBezTo>
                    <a:pt x="693" y="1"/>
                    <a:pt x="1" y="694"/>
                    <a:pt x="1" y="1556"/>
                  </a:cubicBezTo>
                  <a:cubicBezTo>
                    <a:pt x="1" y="2401"/>
                    <a:pt x="693" y="3095"/>
                    <a:pt x="1556" y="3095"/>
                  </a:cubicBezTo>
                  <a:lnTo>
                    <a:pt x="22533" y="3095"/>
                  </a:lnTo>
                  <a:cubicBezTo>
                    <a:pt x="23395" y="3095"/>
                    <a:pt x="24088" y="2401"/>
                    <a:pt x="24088" y="1556"/>
                  </a:cubicBezTo>
                  <a:cubicBezTo>
                    <a:pt x="24088" y="694"/>
                    <a:pt x="23395" y="1"/>
                    <a:pt x="22533" y="1"/>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7748407" y="3096803"/>
              <a:ext cx="169100" cy="37620"/>
            </a:xfrm>
            <a:custGeom>
              <a:rect b="b" l="l" r="r" t="t"/>
              <a:pathLst>
                <a:path extrusionOk="0" h="3095" w="13912">
                  <a:moveTo>
                    <a:pt x="1556" y="0"/>
                  </a:moveTo>
                  <a:cubicBezTo>
                    <a:pt x="693" y="0"/>
                    <a:pt x="1" y="694"/>
                    <a:pt x="1" y="1555"/>
                  </a:cubicBezTo>
                  <a:cubicBezTo>
                    <a:pt x="1" y="2400"/>
                    <a:pt x="693" y="3094"/>
                    <a:pt x="1556" y="3094"/>
                  </a:cubicBezTo>
                  <a:lnTo>
                    <a:pt x="12357" y="3094"/>
                  </a:lnTo>
                  <a:cubicBezTo>
                    <a:pt x="13219" y="3094"/>
                    <a:pt x="13912" y="2400"/>
                    <a:pt x="13912" y="1555"/>
                  </a:cubicBezTo>
                  <a:cubicBezTo>
                    <a:pt x="13912" y="694"/>
                    <a:pt x="13219" y="0"/>
                    <a:pt x="12357"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5920835" y="3483481"/>
              <a:ext cx="99865" cy="100072"/>
            </a:xfrm>
            <a:custGeom>
              <a:rect b="b" l="l" r="r" t="t"/>
              <a:pathLst>
                <a:path extrusionOk="0" h="8233" w="8216">
                  <a:moveTo>
                    <a:pt x="4109" y="0"/>
                  </a:moveTo>
                  <a:cubicBezTo>
                    <a:pt x="1844" y="0"/>
                    <a:pt x="0" y="1843"/>
                    <a:pt x="0" y="4108"/>
                  </a:cubicBezTo>
                  <a:cubicBezTo>
                    <a:pt x="0" y="6373"/>
                    <a:pt x="1844" y="8233"/>
                    <a:pt x="4109" y="8233"/>
                  </a:cubicBezTo>
                  <a:cubicBezTo>
                    <a:pt x="6374" y="8233"/>
                    <a:pt x="8216" y="6373"/>
                    <a:pt x="8216" y="4108"/>
                  </a:cubicBezTo>
                  <a:cubicBezTo>
                    <a:pt x="8216" y="1843"/>
                    <a:pt x="6374" y="0"/>
                    <a:pt x="4109" y="0"/>
                  </a:cubicBez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13861" y="1706048"/>
              <a:ext cx="1714402" cy="373134"/>
            </a:xfrm>
            <a:custGeom>
              <a:rect b="b" l="l" r="r" t="t"/>
              <a:pathLst>
                <a:path extrusionOk="0" h="30698" w="141045">
                  <a:moveTo>
                    <a:pt x="2924" y="0"/>
                  </a:moveTo>
                  <a:cubicBezTo>
                    <a:pt x="1386" y="0"/>
                    <a:pt x="0" y="1386"/>
                    <a:pt x="0" y="3093"/>
                  </a:cubicBezTo>
                  <a:lnTo>
                    <a:pt x="0" y="27603"/>
                  </a:lnTo>
                  <a:cubicBezTo>
                    <a:pt x="0" y="29311"/>
                    <a:pt x="1386" y="30697"/>
                    <a:pt x="3093" y="30697"/>
                  </a:cubicBezTo>
                  <a:lnTo>
                    <a:pt x="137951" y="30697"/>
                  </a:lnTo>
                  <a:cubicBezTo>
                    <a:pt x="139659" y="30697"/>
                    <a:pt x="141045" y="29311"/>
                    <a:pt x="141045" y="27603"/>
                  </a:cubicBezTo>
                  <a:lnTo>
                    <a:pt x="141045" y="3093"/>
                  </a:lnTo>
                  <a:cubicBezTo>
                    <a:pt x="141045" y="1386"/>
                    <a:pt x="139659" y="0"/>
                    <a:pt x="137782" y="0"/>
                  </a:cubicBezTo>
                  <a:close/>
                </a:path>
              </a:pathLst>
            </a:custGeom>
            <a:solidFill>
              <a:srgbClr val="A97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6617556" y="1709743"/>
              <a:ext cx="1707012" cy="365744"/>
            </a:xfrm>
            <a:custGeom>
              <a:rect b="b" l="l" r="r" t="t"/>
              <a:pathLst>
                <a:path extrusionOk="0" h="30090" w="140437">
                  <a:moveTo>
                    <a:pt x="2789" y="0"/>
                  </a:moveTo>
                  <a:cubicBezTo>
                    <a:pt x="1251" y="0"/>
                    <a:pt x="1" y="1251"/>
                    <a:pt x="1" y="2789"/>
                  </a:cubicBezTo>
                  <a:lnTo>
                    <a:pt x="1" y="27299"/>
                  </a:lnTo>
                  <a:cubicBezTo>
                    <a:pt x="1" y="28838"/>
                    <a:pt x="1251" y="30089"/>
                    <a:pt x="2789" y="30089"/>
                  </a:cubicBezTo>
                  <a:lnTo>
                    <a:pt x="137647" y="30089"/>
                  </a:lnTo>
                  <a:cubicBezTo>
                    <a:pt x="139186" y="30089"/>
                    <a:pt x="140437" y="28838"/>
                    <a:pt x="140437" y="27299"/>
                  </a:cubicBezTo>
                  <a:lnTo>
                    <a:pt x="140437" y="2789"/>
                  </a:lnTo>
                  <a:cubicBezTo>
                    <a:pt x="140437" y="1251"/>
                    <a:pt x="139186" y="0"/>
                    <a:pt x="137647" y="0"/>
                  </a:cubicBezTo>
                  <a:close/>
                </a:path>
              </a:pathLst>
            </a:custGeom>
            <a:solidFill>
              <a:schemeClr val="accen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6703441" y="1776095"/>
              <a:ext cx="233011" cy="233011"/>
            </a:xfrm>
            <a:custGeom>
              <a:rect b="b" l="l" r="r" t="t"/>
              <a:pathLst>
                <a:path extrusionOk="0" h="19170" w="19170">
                  <a:moveTo>
                    <a:pt x="9584" y="1"/>
                  </a:moveTo>
                  <a:cubicBezTo>
                    <a:pt x="4294" y="1"/>
                    <a:pt x="0" y="4294"/>
                    <a:pt x="0" y="9586"/>
                  </a:cubicBezTo>
                  <a:cubicBezTo>
                    <a:pt x="0" y="14876"/>
                    <a:pt x="4294" y="19170"/>
                    <a:pt x="9584" y="19170"/>
                  </a:cubicBezTo>
                  <a:cubicBezTo>
                    <a:pt x="14876" y="19170"/>
                    <a:pt x="19169" y="14876"/>
                    <a:pt x="19169" y="9586"/>
                  </a:cubicBezTo>
                  <a:cubicBezTo>
                    <a:pt x="19169" y="4294"/>
                    <a:pt x="14876" y="1"/>
                    <a:pt x="9584"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7036480" y="1829515"/>
              <a:ext cx="674967" cy="37620"/>
            </a:xfrm>
            <a:custGeom>
              <a:rect b="b" l="l" r="r" t="t"/>
              <a:pathLst>
                <a:path extrusionOk="0" h="3095" w="55530">
                  <a:moveTo>
                    <a:pt x="1556" y="1"/>
                  </a:moveTo>
                  <a:cubicBezTo>
                    <a:pt x="694" y="1"/>
                    <a:pt x="1" y="694"/>
                    <a:pt x="1" y="1540"/>
                  </a:cubicBezTo>
                  <a:cubicBezTo>
                    <a:pt x="1" y="2401"/>
                    <a:pt x="694" y="3095"/>
                    <a:pt x="1556" y="3095"/>
                  </a:cubicBezTo>
                  <a:lnTo>
                    <a:pt x="53975" y="3095"/>
                  </a:lnTo>
                  <a:cubicBezTo>
                    <a:pt x="54836" y="3095"/>
                    <a:pt x="55530" y="2401"/>
                    <a:pt x="55530" y="1540"/>
                  </a:cubicBezTo>
                  <a:cubicBezTo>
                    <a:pt x="55530" y="694"/>
                    <a:pt x="54836" y="1"/>
                    <a:pt x="53975"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7759285" y="1829515"/>
              <a:ext cx="477315" cy="37620"/>
            </a:xfrm>
            <a:custGeom>
              <a:rect b="b" l="l" r="r" t="t"/>
              <a:pathLst>
                <a:path extrusionOk="0" h="3095" w="39269">
                  <a:moveTo>
                    <a:pt x="1540" y="1"/>
                  </a:moveTo>
                  <a:cubicBezTo>
                    <a:pt x="695" y="1"/>
                    <a:pt x="1" y="694"/>
                    <a:pt x="1" y="1540"/>
                  </a:cubicBezTo>
                  <a:cubicBezTo>
                    <a:pt x="1" y="2401"/>
                    <a:pt x="695" y="3095"/>
                    <a:pt x="1540" y="3095"/>
                  </a:cubicBezTo>
                  <a:lnTo>
                    <a:pt x="37714" y="3095"/>
                  </a:lnTo>
                  <a:cubicBezTo>
                    <a:pt x="38575" y="3095"/>
                    <a:pt x="39269" y="2401"/>
                    <a:pt x="39269" y="1540"/>
                  </a:cubicBezTo>
                  <a:cubicBezTo>
                    <a:pt x="39269" y="694"/>
                    <a:pt x="38575" y="1"/>
                    <a:pt x="37714" y="1"/>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7036480" y="1924444"/>
              <a:ext cx="265064" cy="37620"/>
            </a:xfrm>
            <a:custGeom>
              <a:rect b="b" l="l" r="r" t="t"/>
              <a:pathLst>
                <a:path extrusionOk="0" h="3095" w="21807">
                  <a:moveTo>
                    <a:pt x="1556" y="0"/>
                  </a:moveTo>
                  <a:cubicBezTo>
                    <a:pt x="694" y="0"/>
                    <a:pt x="1" y="694"/>
                    <a:pt x="1" y="1539"/>
                  </a:cubicBezTo>
                  <a:cubicBezTo>
                    <a:pt x="1" y="2401"/>
                    <a:pt x="694" y="3094"/>
                    <a:pt x="1556" y="3094"/>
                  </a:cubicBezTo>
                  <a:lnTo>
                    <a:pt x="20269" y="3094"/>
                  </a:lnTo>
                  <a:cubicBezTo>
                    <a:pt x="21114" y="3094"/>
                    <a:pt x="21806" y="2401"/>
                    <a:pt x="21806" y="1539"/>
                  </a:cubicBezTo>
                  <a:cubicBezTo>
                    <a:pt x="21806" y="694"/>
                    <a:pt x="21114" y="0"/>
                    <a:pt x="20269" y="0"/>
                  </a:cubicBezTo>
                  <a:close/>
                </a:path>
              </a:pathLst>
            </a:custGeom>
            <a:solidFill>
              <a:srgbClr val="FFFFFF"/>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5673267" y="1457228"/>
              <a:ext cx="459836" cy="389787"/>
            </a:xfrm>
            <a:custGeom>
              <a:rect b="b" l="l" r="r" t="t"/>
              <a:pathLst>
                <a:path extrusionOk="0" h="32068" w="37831">
                  <a:moveTo>
                    <a:pt x="4445" y="0"/>
                  </a:moveTo>
                  <a:cubicBezTo>
                    <a:pt x="1995" y="0"/>
                    <a:pt x="0" y="1995"/>
                    <a:pt x="0" y="4446"/>
                  </a:cubicBezTo>
                  <a:lnTo>
                    <a:pt x="0" y="23868"/>
                  </a:lnTo>
                  <a:cubicBezTo>
                    <a:pt x="0" y="26320"/>
                    <a:pt x="1995" y="28314"/>
                    <a:pt x="4445" y="28314"/>
                  </a:cubicBezTo>
                  <a:lnTo>
                    <a:pt x="15162" y="28314"/>
                  </a:lnTo>
                  <a:lnTo>
                    <a:pt x="18915" y="32067"/>
                  </a:lnTo>
                  <a:lnTo>
                    <a:pt x="22667" y="28314"/>
                  </a:lnTo>
                  <a:lnTo>
                    <a:pt x="33384" y="28314"/>
                  </a:lnTo>
                  <a:cubicBezTo>
                    <a:pt x="35836" y="28314"/>
                    <a:pt x="37831" y="26320"/>
                    <a:pt x="37831" y="23868"/>
                  </a:cubicBezTo>
                  <a:lnTo>
                    <a:pt x="37831" y="4446"/>
                  </a:lnTo>
                  <a:cubicBezTo>
                    <a:pt x="37831" y="1995"/>
                    <a:pt x="35836" y="0"/>
                    <a:pt x="33384" y="0"/>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5817909" y="1559948"/>
              <a:ext cx="170547" cy="138713"/>
            </a:xfrm>
            <a:custGeom>
              <a:rect b="b" l="l" r="r" t="t"/>
              <a:pathLst>
                <a:path extrusionOk="0" h="11412" w="14031">
                  <a:moveTo>
                    <a:pt x="3685" y="1"/>
                  </a:moveTo>
                  <a:cubicBezTo>
                    <a:pt x="1657" y="1"/>
                    <a:pt x="0" y="1641"/>
                    <a:pt x="0" y="3686"/>
                  </a:cubicBezTo>
                  <a:cubicBezTo>
                    <a:pt x="0" y="4565"/>
                    <a:pt x="0" y="6881"/>
                    <a:pt x="5004" y="10109"/>
                  </a:cubicBezTo>
                  <a:lnTo>
                    <a:pt x="7015" y="11412"/>
                  </a:lnTo>
                  <a:lnTo>
                    <a:pt x="9027" y="10109"/>
                  </a:lnTo>
                  <a:cubicBezTo>
                    <a:pt x="14030" y="6881"/>
                    <a:pt x="14030" y="4565"/>
                    <a:pt x="14030" y="3686"/>
                  </a:cubicBezTo>
                  <a:cubicBezTo>
                    <a:pt x="14030" y="1641"/>
                    <a:pt x="12390" y="1"/>
                    <a:pt x="10345" y="1"/>
                  </a:cubicBezTo>
                  <a:cubicBezTo>
                    <a:pt x="8874" y="1"/>
                    <a:pt x="7623" y="846"/>
                    <a:pt x="7015" y="2081"/>
                  </a:cubicBezTo>
                  <a:cubicBezTo>
                    <a:pt x="6424" y="846"/>
                    <a:pt x="5155" y="1"/>
                    <a:pt x="3685" y="1"/>
                  </a:cubicBezTo>
                  <a:close/>
                </a:path>
              </a:pathLst>
            </a:custGeom>
            <a:solidFill>
              <a:schemeClr val="lt1"/>
            </a:solidFill>
            <a:ln>
              <a:noFill/>
            </a:ln>
            <a:effectLst>
              <a:outerShdw blurRad="57150" rotWithShape="0" algn="bl" dir="5400000" dist="19050">
                <a:schemeClr val="dk1">
                  <a:alpha val="25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300175" y="2956587"/>
              <a:ext cx="436632" cy="284986"/>
            </a:xfrm>
            <a:custGeom>
              <a:rect b="b" l="l" r="r" t="t"/>
              <a:pathLst>
                <a:path extrusionOk="0" h="23446" w="35922">
                  <a:moveTo>
                    <a:pt x="3448" y="1"/>
                  </a:moveTo>
                  <a:cubicBezTo>
                    <a:pt x="1555" y="1"/>
                    <a:pt x="0" y="1538"/>
                    <a:pt x="0" y="3432"/>
                  </a:cubicBezTo>
                  <a:lnTo>
                    <a:pt x="0" y="15552"/>
                  </a:lnTo>
                  <a:cubicBezTo>
                    <a:pt x="0" y="17446"/>
                    <a:pt x="1555" y="18983"/>
                    <a:pt x="3448" y="18983"/>
                  </a:cubicBezTo>
                  <a:lnTo>
                    <a:pt x="24950" y="18983"/>
                  </a:lnTo>
                  <a:lnTo>
                    <a:pt x="29074" y="23446"/>
                  </a:lnTo>
                  <a:lnTo>
                    <a:pt x="29074" y="18983"/>
                  </a:lnTo>
                  <a:lnTo>
                    <a:pt x="32473" y="18983"/>
                  </a:lnTo>
                  <a:cubicBezTo>
                    <a:pt x="34382" y="18983"/>
                    <a:pt x="35921" y="17446"/>
                    <a:pt x="35921" y="15552"/>
                  </a:cubicBezTo>
                  <a:lnTo>
                    <a:pt x="35921" y="3432"/>
                  </a:lnTo>
                  <a:cubicBezTo>
                    <a:pt x="35921" y="1538"/>
                    <a:pt x="34382" y="1"/>
                    <a:pt x="32473" y="1"/>
                  </a:cubicBezTo>
                  <a:close/>
                </a:path>
              </a:pathLst>
            </a:custGeom>
            <a:gradFill>
              <a:gsLst>
                <a:gs pos="0">
                  <a:srgbClr val="81EEEB"/>
                </a:gs>
                <a:gs pos="100000">
                  <a:srgbClr val="3AE4DF"/>
                </a:gs>
              </a:gsLst>
              <a:lin ang="8099331" scaled="0"/>
            </a:gra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1"/>
            <p:cNvSpPr/>
            <p:nvPr/>
          </p:nvSpPr>
          <p:spPr>
            <a:xfrm>
              <a:off x="5374951" y="3039798"/>
              <a:ext cx="287065" cy="60824"/>
            </a:xfrm>
            <a:custGeom>
              <a:rect b="b" l="l" r="r" t="t"/>
              <a:pathLst>
                <a:path extrusionOk="0" h="5004" w="23617">
                  <a:moveTo>
                    <a:pt x="2503" y="0"/>
                  </a:moveTo>
                  <a:cubicBezTo>
                    <a:pt x="1117" y="0"/>
                    <a:pt x="1" y="1116"/>
                    <a:pt x="1" y="2502"/>
                  </a:cubicBezTo>
                  <a:cubicBezTo>
                    <a:pt x="1" y="3888"/>
                    <a:pt x="1117" y="5004"/>
                    <a:pt x="2503" y="5004"/>
                  </a:cubicBezTo>
                  <a:cubicBezTo>
                    <a:pt x="3873" y="5004"/>
                    <a:pt x="4988" y="3888"/>
                    <a:pt x="4988" y="2502"/>
                  </a:cubicBezTo>
                  <a:cubicBezTo>
                    <a:pt x="4988" y="1116"/>
                    <a:pt x="3873" y="0"/>
                    <a:pt x="2503" y="0"/>
                  </a:cubicBezTo>
                  <a:close/>
                  <a:moveTo>
                    <a:pt x="11817" y="0"/>
                  </a:moveTo>
                  <a:cubicBezTo>
                    <a:pt x="10431" y="0"/>
                    <a:pt x="9316" y="1116"/>
                    <a:pt x="9316" y="2502"/>
                  </a:cubicBezTo>
                  <a:cubicBezTo>
                    <a:pt x="9316" y="3888"/>
                    <a:pt x="10431" y="5004"/>
                    <a:pt x="11817" y="5004"/>
                  </a:cubicBezTo>
                  <a:cubicBezTo>
                    <a:pt x="13186" y="5004"/>
                    <a:pt x="14301" y="3888"/>
                    <a:pt x="14301" y="2502"/>
                  </a:cubicBezTo>
                  <a:cubicBezTo>
                    <a:pt x="14301" y="1116"/>
                    <a:pt x="13186" y="0"/>
                    <a:pt x="11817" y="0"/>
                  </a:cubicBezTo>
                  <a:close/>
                  <a:moveTo>
                    <a:pt x="21131" y="0"/>
                  </a:moveTo>
                  <a:cubicBezTo>
                    <a:pt x="19744" y="0"/>
                    <a:pt x="18629" y="1116"/>
                    <a:pt x="18629" y="2502"/>
                  </a:cubicBezTo>
                  <a:cubicBezTo>
                    <a:pt x="18629" y="3888"/>
                    <a:pt x="19744" y="5004"/>
                    <a:pt x="21131" y="5004"/>
                  </a:cubicBezTo>
                  <a:cubicBezTo>
                    <a:pt x="22500" y="5004"/>
                    <a:pt x="23616" y="3888"/>
                    <a:pt x="23616" y="2502"/>
                  </a:cubicBezTo>
                  <a:cubicBezTo>
                    <a:pt x="23616" y="1116"/>
                    <a:pt x="22500" y="0"/>
                    <a:pt x="21131" y="0"/>
                  </a:cubicBezTo>
                  <a:close/>
                </a:path>
              </a:pathLst>
            </a:custGeom>
            <a:solidFill>
              <a:schemeClr val="accent6"/>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p:nvPr/>
          </p:nvSpPr>
          <p:spPr>
            <a:xfrm>
              <a:off x="7782513" y="1481684"/>
              <a:ext cx="269999" cy="269987"/>
            </a:xfrm>
            <a:custGeom>
              <a:rect b="b" l="l" r="r" t="t"/>
              <a:pathLst>
                <a:path extrusionOk="0" h="22212" w="22213">
                  <a:moveTo>
                    <a:pt x="11106" y="0"/>
                  </a:moveTo>
                  <a:cubicBezTo>
                    <a:pt x="4987" y="0"/>
                    <a:pt x="1" y="4986"/>
                    <a:pt x="1" y="11105"/>
                  </a:cubicBezTo>
                  <a:cubicBezTo>
                    <a:pt x="1" y="17242"/>
                    <a:pt x="4987" y="22212"/>
                    <a:pt x="11106" y="22212"/>
                  </a:cubicBezTo>
                  <a:cubicBezTo>
                    <a:pt x="17225" y="22212"/>
                    <a:pt x="22212" y="17242"/>
                    <a:pt x="22212" y="11105"/>
                  </a:cubicBezTo>
                  <a:cubicBezTo>
                    <a:pt x="22212" y="4986"/>
                    <a:pt x="17225" y="0"/>
                    <a:pt x="11106" y="0"/>
                  </a:cubicBezTo>
                  <a:close/>
                </a:path>
              </a:pathLst>
            </a:custGeom>
            <a:solidFill>
              <a:schemeClr val="lt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1"/>
            <p:cNvSpPr/>
            <p:nvPr/>
          </p:nvSpPr>
          <p:spPr>
            <a:xfrm>
              <a:off x="7870039" y="1520494"/>
              <a:ext cx="97191" cy="96195"/>
            </a:xfrm>
            <a:custGeom>
              <a:rect b="b" l="l" r="r" t="t"/>
              <a:pathLst>
                <a:path extrusionOk="0" h="7914" w="7996">
                  <a:moveTo>
                    <a:pt x="4011" y="1"/>
                  </a:moveTo>
                  <a:cubicBezTo>
                    <a:pt x="1859" y="1"/>
                    <a:pt x="84" y="1730"/>
                    <a:pt x="51" y="3889"/>
                  </a:cubicBezTo>
                  <a:cubicBezTo>
                    <a:pt x="1" y="6070"/>
                    <a:pt x="1741" y="7879"/>
                    <a:pt x="3922" y="7912"/>
                  </a:cubicBezTo>
                  <a:cubicBezTo>
                    <a:pt x="3954" y="7913"/>
                    <a:pt x="3986" y="7913"/>
                    <a:pt x="4017" y="7913"/>
                  </a:cubicBezTo>
                  <a:cubicBezTo>
                    <a:pt x="6171" y="7913"/>
                    <a:pt x="7912" y="6191"/>
                    <a:pt x="7962" y="4042"/>
                  </a:cubicBezTo>
                  <a:cubicBezTo>
                    <a:pt x="7995" y="1861"/>
                    <a:pt x="6255" y="53"/>
                    <a:pt x="4074" y="1"/>
                  </a:cubicBezTo>
                  <a:cubicBezTo>
                    <a:pt x="4053" y="1"/>
                    <a:pt x="4032" y="1"/>
                    <a:pt x="401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p:nvPr/>
          </p:nvSpPr>
          <p:spPr>
            <a:xfrm>
              <a:off x="7823803" y="1637592"/>
              <a:ext cx="184732" cy="105676"/>
            </a:xfrm>
            <a:custGeom>
              <a:rect b="b" l="l" r="r" t="t"/>
              <a:pathLst>
                <a:path extrusionOk="0" h="8694" w="15198">
                  <a:moveTo>
                    <a:pt x="7551" y="1"/>
                  </a:moveTo>
                  <a:cubicBezTo>
                    <a:pt x="4102" y="1"/>
                    <a:pt x="1150" y="2179"/>
                    <a:pt x="1" y="5243"/>
                  </a:cubicBezTo>
                  <a:cubicBezTo>
                    <a:pt x="1860" y="7305"/>
                    <a:pt x="4531" y="8641"/>
                    <a:pt x="7540" y="8691"/>
                  </a:cubicBezTo>
                  <a:cubicBezTo>
                    <a:pt x="7618" y="8693"/>
                    <a:pt x="7697" y="8694"/>
                    <a:pt x="7775" y="8694"/>
                  </a:cubicBezTo>
                  <a:cubicBezTo>
                    <a:pt x="10690" y="8694"/>
                    <a:pt x="13321" y="7473"/>
                    <a:pt x="15198" y="5531"/>
                  </a:cubicBezTo>
                  <a:cubicBezTo>
                    <a:pt x="14150" y="2369"/>
                    <a:pt x="11208" y="54"/>
                    <a:pt x="7709" y="3"/>
                  </a:cubicBezTo>
                  <a:cubicBezTo>
                    <a:pt x="7656" y="2"/>
                    <a:pt x="7603" y="1"/>
                    <a:pt x="7551"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61"/>
            <p:cNvGrpSpPr/>
            <p:nvPr/>
          </p:nvGrpSpPr>
          <p:grpSpPr>
            <a:xfrm>
              <a:off x="5306560" y="1715806"/>
              <a:ext cx="454888" cy="454888"/>
              <a:chOff x="5289166" y="402821"/>
              <a:chExt cx="801000" cy="801000"/>
            </a:xfrm>
          </p:grpSpPr>
          <p:sp>
            <p:nvSpPr>
              <p:cNvPr id="994" name="Google Shape;994;p61"/>
              <p:cNvSpPr/>
              <p:nvPr/>
            </p:nvSpPr>
            <p:spPr>
              <a:xfrm>
                <a:off x="5289166" y="402821"/>
                <a:ext cx="801000" cy="801000"/>
              </a:xfrm>
              <a:prstGeom prst="blockArc">
                <a:avLst>
                  <a:gd fmla="val 10800000" name="adj1"/>
                  <a:gd fmla="val 0" name="adj2"/>
                  <a:gd fmla="val 25000" name="adj3"/>
                </a:avLst>
              </a:prstGeom>
              <a:solidFill>
                <a:schemeClr val="lt1"/>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1"/>
              <p:cNvSpPr/>
              <p:nvPr/>
            </p:nvSpPr>
            <p:spPr>
              <a:xfrm flipH="1" rot="10800000">
                <a:off x="5289166" y="402821"/>
                <a:ext cx="801000" cy="801000"/>
              </a:xfrm>
              <a:prstGeom prst="blockArc">
                <a:avLst>
                  <a:gd fmla="val 10800000" name="adj1"/>
                  <a:gd fmla="val 0" name="adj2"/>
                  <a:gd fmla="val 25000" name="adj3"/>
                </a:avLst>
              </a:prstGeom>
              <a:solidFill>
                <a:schemeClr val="dk2"/>
              </a:solidFill>
              <a:ln>
                <a:noFill/>
              </a:ln>
              <a:effectLst>
                <a:outerShdw blurRad="485775" rotWithShape="0" algn="bl" dir="2940000" dist="114300">
                  <a:schemeClr val="dk1">
                    <a:alpha val="67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61"/>
            <p:cNvSpPr/>
            <p:nvPr/>
          </p:nvSpPr>
          <p:spPr>
            <a:xfrm>
              <a:off x="8072364" y="2213821"/>
              <a:ext cx="292500" cy="292500"/>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61"/>
            <p:cNvGrpSpPr/>
            <p:nvPr/>
          </p:nvGrpSpPr>
          <p:grpSpPr>
            <a:xfrm>
              <a:off x="6387030" y="2729646"/>
              <a:ext cx="995069" cy="816206"/>
              <a:chOff x="6710430" y="2844909"/>
              <a:chExt cx="995069" cy="816206"/>
            </a:xfrm>
          </p:grpSpPr>
          <p:sp>
            <p:nvSpPr>
              <p:cNvPr id="998" name="Google Shape;998;p61"/>
              <p:cNvSpPr/>
              <p:nvPr/>
            </p:nvSpPr>
            <p:spPr>
              <a:xfrm>
                <a:off x="6710430" y="2844909"/>
                <a:ext cx="995069" cy="655240"/>
              </a:xfrm>
              <a:custGeom>
                <a:rect b="b" l="l" r="r" t="t"/>
                <a:pathLst>
                  <a:path extrusionOk="0" h="53907" w="81865">
                    <a:moveTo>
                      <a:pt x="3110" y="0"/>
                    </a:moveTo>
                    <a:cubicBezTo>
                      <a:pt x="1386" y="0"/>
                      <a:pt x="0" y="1386"/>
                      <a:pt x="0" y="3094"/>
                    </a:cubicBezTo>
                    <a:lnTo>
                      <a:pt x="0" y="50813"/>
                    </a:lnTo>
                    <a:cubicBezTo>
                      <a:pt x="0" y="52521"/>
                      <a:pt x="1386" y="53907"/>
                      <a:pt x="3110" y="53907"/>
                    </a:cubicBezTo>
                    <a:lnTo>
                      <a:pt x="78771" y="53907"/>
                    </a:lnTo>
                    <a:cubicBezTo>
                      <a:pt x="80478" y="53907"/>
                      <a:pt x="81864" y="52521"/>
                      <a:pt x="81864" y="50813"/>
                    </a:cubicBezTo>
                    <a:lnTo>
                      <a:pt x="81864" y="3094"/>
                    </a:lnTo>
                    <a:cubicBezTo>
                      <a:pt x="81864" y="1386"/>
                      <a:pt x="80478" y="0"/>
                      <a:pt x="78771" y="0"/>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p:nvPr/>
            </p:nvSpPr>
            <p:spPr>
              <a:xfrm>
                <a:off x="6748231" y="2882515"/>
                <a:ext cx="919672" cy="580024"/>
              </a:xfrm>
              <a:custGeom>
                <a:rect b="b" l="l" r="r" t="t"/>
                <a:pathLst>
                  <a:path extrusionOk="0" h="47719" w="75662">
                    <a:moveTo>
                      <a:pt x="0" y="0"/>
                    </a:moveTo>
                    <a:lnTo>
                      <a:pt x="0" y="47719"/>
                    </a:lnTo>
                    <a:lnTo>
                      <a:pt x="75661" y="47719"/>
                    </a:lnTo>
                    <a:lnTo>
                      <a:pt x="75661" y="0"/>
                    </a:lnTo>
                    <a:close/>
                  </a:path>
                </a:pathLst>
              </a:custGeom>
              <a:solidFill>
                <a:schemeClr val="dk2"/>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p:nvPr/>
            </p:nvSpPr>
            <p:spPr>
              <a:xfrm>
                <a:off x="6748231" y="3005570"/>
                <a:ext cx="919672" cy="456967"/>
              </a:xfrm>
              <a:custGeom>
                <a:rect b="b" l="l" r="r" t="t"/>
                <a:pathLst>
                  <a:path extrusionOk="0" h="37595" w="75662">
                    <a:moveTo>
                      <a:pt x="23395" y="1"/>
                    </a:moveTo>
                    <a:lnTo>
                      <a:pt x="0" y="33200"/>
                    </a:lnTo>
                    <a:lnTo>
                      <a:pt x="0" y="37595"/>
                    </a:lnTo>
                    <a:lnTo>
                      <a:pt x="75661" y="37595"/>
                    </a:lnTo>
                    <a:lnTo>
                      <a:pt x="57946" y="12442"/>
                    </a:lnTo>
                    <a:lnTo>
                      <a:pt x="49089" y="25018"/>
                    </a:lnTo>
                    <a:lnTo>
                      <a:pt x="45048" y="30749"/>
                    </a:lnTo>
                    <a:lnTo>
                      <a:pt x="36630" y="18798"/>
                    </a:lnTo>
                    <a:lnTo>
                      <a:pt x="23395" y="1"/>
                    </a:lnTo>
                    <a:close/>
                  </a:path>
                </a:pathLst>
              </a:custGeom>
              <a:solidFill>
                <a:schemeClr val="dk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1"/>
              <p:cNvSpPr/>
              <p:nvPr/>
            </p:nvSpPr>
            <p:spPr>
              <a:xfrm>
                <a:off x="7225498" y="2979486"/>
                <a:ext cx="140560" cy="140548"/>
              </a:xfrm>
              <a:custGeom>
                <a:rect b="b" l="l" r="r" t="t"/>
                <a:pathLst>
                  <a:path extrusionOk="0" h="11563" w="11564">
                    <a:moveTo>
                      <a:pt x="5782" y="1"/>
                    </a:moveTo>
                    <a:cubicBezTo>
                      <a:pt x="2588" y="1"/>
                      <a:pt x="1" y="2586"/>
                      <a:pt x="1" y="5782"/>
                    </a:cubicBezTo>
                    <a:cubicBezTo>
                      <a:pt x="1" y="8976"/>
                      <a:pt x="2588" y="11563"/>
                      <a:pt x="5782" y="11563"/>
                    </a:cubicBezTo>
                    <a:cubicBezTo>
                      <a:pt x="8978" y="11563"/>
                      <a:pt x="11563" y="8976"/>
                      <a:pt x="11563" y="5782"/>
                    </a:cubicBezTo>
                    <a:cubicBezTo>
                      <a:pt x="11563" y="2586"/>
                      <a:pt x="8978" y="1"/>
                      <a:pt x="5782" y="1"/>
                    </a:cubicBezTo>
                    <a:close/>
                  </a:path>
                </a:pathLst>
              </a:custGeom>
              <a:solidFill>
                <a:schemeClr val="lt1"/>
              </a:solidFill>
              <a:ln>
                <a:noFill/>
              </a:ln>
              <a:effectLst>
                <a:outerShdw blurRad="57150" rotWithShape="0" algn="bl" dir="5400000" dist="19050">
                  <a:schemeClr val="dk1">
                    <a:alpha val="1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p:nvPr/>
            </p:nvSpPr>
            <p:spPr>
              <a:xfrm>
                <a:off x="7321087" y="3433715"/>
                <a:ext cx="227400" cy="227400"/>
              </a:xfrm>
              <a:prstGeom prst="ellipse">
                <a:avLst/>
              </a:prstGeom>
              <a:gradFill>
                <a:gsLst>
                  <a:gs pos="0">
                    <a:srgbClr val="81EEEB"/>
                  </a:gs>
                  <a:gs pos="100000">
                    <a:srgbClr val="3AE4DF"/>
                  </a:gs>
                </a:gsLst>
                <a:lin ang="8100019" scaled="0"/>
              </a:gra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61"/>
            <p:cNvSpPr/>
            <p:nvPr/>
          </p:nvSpPr>
          <p:spPr>
            <a:xfrm>
              <a:off x="6878913" y="3637361"/>
              <a:ext cx="48900" cy="4890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p:nvPr/>
          </p:nvSpPr>
          <p:spPr>
            <a:xfrm>
              <a:off x="8364857" y="2484292"/>
              <a:ext cx="48900" cy="4890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p:nvPr/>
          </p:nvSpPr>
          <p:spPr>
            <a:xfrm>
              <a:off x="7170539" y="1473072"/>
              <a:ext cx="48900" cy="4890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1"/>
            <p:cNvSpPr/>
            <p:nvPr/>
          </p:nvSpPr>
          <p:spPr>
            <a:xfrm>
              <a:off x="5226503" y="2396433"/>
              <a:ext cx="48900" cy="48900"/>
            </a:xfrm>
            <a:prstGeom prst="ellipse">
              <a:avLst/>
            </a:prstGeom>
            <a:solidFill>
              <a:schemeClr val="lt1"/>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p:nvPr/>
          </p:nvSpPr>
          <p:spPr>
            <a:xfrm>
              <a:off x="5029270" y="2748958"/>
              <a:ext cx="270900" cy="270900"/>
            </a:xfrm>
            <a:prstGeom prst="ellipse">
              <a:avLst/>
            </a:prstGeom>
            <a:solidFill>
              <a:schemeClr val="accent3"/>
            </a:solidFill>
            <a:ln>
              <a:noFill/>
            </a:ln>
            <a:effectLst>
              <a:outerShdw blurRad="157163" rotWithShape="0" algn="bl" dir="5400000" dist="85725">
                <a:schemeClr val="dk1">
                  <a:alpha val="38000"/>
                </a:schemeClr>
              </a:outerShdw>
              <a:reflection blurRad="0" dir="5400000" dist="76200" endA="0" endPos="26000" fadeDir="5400012" kx="0" rotWithShape="0" algn="bl" stA="6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61"/>
          <p:cNvSpPr txBox="1"/>
          <p:nvPr/>
        </p:nvSpPr>
        <p:spPr>
          <a:xfrm>
            <a:off x="713900" y="4151325"/>
            <a:ext cx="355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AF6E8"/>
                </a:solidFill>
                <a:latin typeface="Darker Grotesque"/>
                <a:ea typeface="Darker Grotesque"/>
                <a:cs typeface="Darker Grotesque"/>
                <a:sym typeface="Darker Grotesque"/>
              </a:rPr>
              <a:t>Elaine Chen, Riley Brotz, Ryan Yam</a:t>
            </a:r>
            <a:endParaRPr b="1" sz="1800">
              <a:solidFill>
                <a:srgbClr val="FAF6E8"/>
              </a:solidFill>
              <a:latin typeface="Darker Grotesque"/>
              <a:ea typeface="Darker Grotesque"/>
              <a:cs typeface="Darker Grotesque"/>
              <a:sym typeface="Darker Grotesq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128" name="Google Shape;1128;p70"/>
          <p:cNvPicPr preferRelativeResize="0"/>
          <p:nvPr/>
        </p:nvPicPr>
        <p:blipFill>
          <a:blip r:embed="rId3">
            <a:alphaModFix/>
          </a:blip>
          <a:stretch>
            <a:fillRect/>
          </a:stretch>
        </p:blipFill>
        <p:spPr>
          <a:xfrm>
            <a:off x="1181463" y="1017725"/>
            <a:ext cx="6781071" cy="3820975"/>
          </a:xfrm>
          <a:prstGeom prst="rect">
            <a:avLst/>
          </a:prstGeom>
          <a:noFill/>
          <a:ln>
            <a:noFill/>
          </a:ln>
        </p:spPr>
      </p:pic>
      <p:sp>
        <p:nvSpPr>
          <p:cNvPr id="1129" name="Google Shape;1129;p70"/>
          <p:cNvSpPr txBox="1"/>
          <p:nvPr/>
        </p:nvSpPr>
        <p:spPr>
          <a:xfrm>
            <a:off x="7915850" y="3114713"/>
            <a:ext cx="103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t>👀</a:t>
            </a:r>
            <a:endParaRPr sz="7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135" name="Google Shape;1135;p71"/>
          <p:cNvPicPr preferRelativeResize="0"/>
          <p:nvPr/>
        </p:nvPicPr>
        <p:blipFill>
          <a:blip r:embed="rId3">
            <a:alphaModFix/>
          </a:blip>
          <a:stretch>
            <a:fillRect/>
          </a:stretch>
        </p:blipFill>
        <p:spPr>
          <a:xfrm>
            <a:off x="1216363" y="1017725"/>
            <a:ext cx="6711286" cy="3820976"/>
          </a:xfrm>
          <a:prstGeom prst="rect">
            <a:avLst/>
          </a:prstGeom>
          <a:noFill/>
          <a:ln>
            <a:noFill/>
          </a:ln>
        </p:spPr>
      </p:pic>
      <p:sp>
        <p:nvSpPr>
          <p:cNvPr id="1136" name="Google Shape;1136;p71"/>
          <p:cNvSpPr txBox="1"/>
          <p:nvPr/>
        </p:nvSpPr>
        <p:spPr>
          <a:xfrm>
            <a:off x="-22200" y="3545700"/>
            <a:ext cx="387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t>🚶</a:t>
            </a:r>
            <a:r>
              <a:rPr lang="en" sz="2000">
                <a:solidFill>
                  <a:schemeClr val="lt1"/>
                </a:solidFill>
              </a:rPr>
              <a:t>I give up…</a:t>
            </a:r>
            <a:endParaRPr sz="2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Home Page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142" name="Google Shape;1142;p72"/>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2">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2">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2">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6" name="Google Shape;1146;p72"/>
          <p:cNvPicPr preferRelativeResize="0"/>
          <p:nvPr/>
        </p:nvPicPr>
        <p:blipFill>
          <a:blip r:embed="rId3">
            <a:alphaModFix/>
          </a:blip>
          <a:stretch>
            <a:fillRect/>
          </a:stretch>
        </p:blipFill>
        <p:spPr>
          <a:xfrm>
            <a:off x="1225562" y="1017725"/>
            <a:ext cx="6692874" cy="3725250"/>
          </a:xfrm>
          <a:prstGeom prst="rect">
            <a:avLst/>
          </a:prstGeom>
          <a:noFill/>
          <a:ln>
            <a:noFill/>
          </a:ln>
        </p:spPr>
      </p:pic>
      <p:sp>
        <p:nvSpPr>
          <p:cNvPr id="1147" name="Google Shape;1147;p72"/>
          <p:cNvSpPr/>
          <p:nvPr/>
        </p:nvSpPr>
        <p:spPr>
          <a:xfrm>
            <a:off x="4447504" y="2399077"/>
            <a:ext cx="3037200" cy="1346700"/>
          </a:xfrm>
          <a:prstGeom prst="ellipse">
            <a:avLst/>
          </a:prstGeom>
          <a:noFill/>
          <a:ln cap="flat" cmpd="sng" w="38100">
            <a:solidFill>
              <a:srgbClr val="FF3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8" name="Google Shape;1148;p72"/>
          <p:cNvPicPr preferRelativeResize="0"/>
          <p:nvPr/>
        </p:nvPicPr>
        <p:blipFill>
          <a:blip r:embed="rId4">
            <a:alphaModFix/>
          </a:blip>
          <a:stretch>
            <a:fillRect/>
          </a:stretch>
        </p:blipFill>
        <p:spPr>
          <a:xfrm>
            <a:off x="7408500" y="1832825"/>
            <a:ext cx="1144524" cy="1144524"/>
          </a:xfrm>
          <a:prstGeom prst="rect">
            <a:avLst/>
          </a:prstGeom>
          <a:noFill/>
          <a:ln>
            <a:noFill/>
          </a:ln>
        </p:spPr>
      </p:pic>
      <p:sp>
        <p:nvSpPr>
          <p:cNvPr id="1149" name="Google Shape;1149;p72"/>
          <p:cNvSpPr txBox="1"/>
          <p:nvPr/>
        </p:nvSpPr>
        <p:spPr>
          <a:xfrm>
            <a:off x="7645225" y="3053550"/>
            <a:ext cx="1144500" cy="12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Darker Grotesque"/>
                <a:ea typeface="Darker Grotesque"/>
                <a:cs typeface="Darker Grotesque"/>
                <a:sym typeface="Darker Grotesque"/>
              </a:rPr>
              <a:t>Not Catchy Enough</a:t>
            </a:r>
            <a:endParaRPr b="1" sz="1500">
              <a:solidFill>
                <a:schemeClr val="lt1"/>
              </a:solidFill>
              <a:latin typeface="Darker Grotesque"/>
              <a:ea typeface="Darker Grotesque"/>
              <a:cs typeface="Darker Grotesque"/>
              <a:sym typeface="Darker Grotesq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73"/>
          <p:cNvSpPr txBox="1"/>
          <p:nvPr>
            <p:ph type="title"/>
          </p:nvPr>
        </p:nvSpPr>
        <p:spPr>
          <a:xfrm>
            <a:off x="621950" y="743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Solution</a:t>
            </a:r>
            <a:endParaRPr/>
          </a:p>
        </p:txBody>
      </p:sp>
      <p:sp>
        <p:nvSpPr>
          <p:cNvPr id="1155" name="Google Shape;1155;p73"/>
          <p:cNvSpPr/>
          <p:nvPr/>
        </p:nvSpPr>
        <p:spPr>
          <a:xfrm>
            <a:off x="914113" y="203637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6" name="Google Shape;1156;p73"/>
          <p:cNvGrpSpPr/>
          <p:nvPr/>
        </p:nvGrpSpPr>
        <p:grpSpPr>
          <a:xfrm>
            <a:off x="976983" y="1904287"/>
            <a:ext cx="1343382" cy="72115"/>
            <a:chOff x="3569131" y="3296864"/>
            <a:chExt cx="2721600" cy="146100"/>
          </a:xfrm>
        </p:grpSpPr>
        <p:sp>
          <p:nvSpPr>
            <p:cNvPr id="1157" name="Google Shape;1157;p7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73"/>
            <p:cNvGrpSpPr/>
            <p:nvPr/>
          </p:nvGrpSpPr>
          <p:grpSpPr>
            <a:xfrm flipH="1" rot="10800000">
              <a:off x="3595847" y="3322949"/>
              <a:ext cx="429322" cy="93999"/>
              <a:chOff x="5795037" y="809024"/>
              <a:chExt cx="431653" cy="94500"/>
            </a:xfrm>
          </p:grpSpPr>
          <p:sp>
            <p:nvSpPr>
              <p:cNvPr id="1159" name="Google Shape;1159;p7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2" name="Google Shape;1162;p73"/>
          <p:cNvSpPr/>
          <p:nvPr/>
        </p:nvSpPr>
        <p:spPr>
          <a:xfrm>
            <a:off x="1355720" y="2223600"/>
            <a:ext cx="614700" cy="614700"/>
          </a:xfrm>
          <a:prstGeom prst="ellipse">
            <a:avLst/>
          </a:prstGeom>
          <a:solidFill>
            <a:srgbClr val="FF9900"/>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3"/>
          <p:cNvSpPr/>
          <p:nvPr/>
        </p:nvSpPr>
        <p:spPr>
          <a:xfrm>
            <a:off x="6965250" y="2036376"/>
            <a:ext cx="1497900" cy="869400"/>
          </a:xfrm>
          <a:prstGeom prst="roundRect">
            <a:avLst>
              <a:gd fmla="val 8547" name="adj"/>
            </a:avLst>
          </a:prstGeom>
          <a:solidFill>
            <a:srgbClr val="CCCCCC"/>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73"/>
          <p:cNvGrpSpPr/>
          <p:nvPr/>
        </p:nvGrpSpPr>
        <p:grpSpPr>
          <a:xfrm>
            <a:off x="7028121" y="1904287"/>
            <a:ext cx="1343382" cy="72115"/>
            <a:chOff x="3569131" y="3296864"/>
            <a:chExt cx="2721600" cy="146100"/>
          </a:xfrm>
        </p:grpSpPr>
        <p:sp>
          <p:nvSpPr>
            <p:cNvPr id="1165" name="Google Shape;1165;p7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73"/>
            <p:cNvGrpSpPr/>
            <p:nvPr/>
          </p:nvGrpSpPr>
          <p:grpSpPr>
            <a:xfrm flipH="1" rot="10800000">
              <a:off x="3595847" y="3322949"/>
              <a:ext cx="429322" cy="93999"/>
              <a:chOff x="5795037" y="809024"/>
              <a:chExt cx="431653" cy="94500"/>
            </a:xfrm>
          </p:grpSpPr>
          <p:sp>
            <p:nvSpPr>
              <p:cNvPr id="1167" name="Google Shape;1167;p7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0" name="Google Shape;1170;p73"/>
          <p:cNvSpPr/>
          <p:nvPr/>
        </p:nvSpPr>
        <p:spPr>
          <a:xfrm>
            <a:off x="7424145" y="2223600"/>
            <a:ext cx="614700" cy="614700"/>
          </a:xfrm>
          <a:prstGeom prst="ellipse">
            <a:avLst/>
          </a:prstGeom>
          <a:solidFill>
            <a:srgbClr val="5352EE"/>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3"/>
          <p:cNvSpPr/>
          <p:nvPr/>
        </p:nvSpPr>
        <p:spPr>
          <a:xfrm>
            <a:off x="2940150" y="203637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73"/>
          <p:cNvGrpSpPr/>
          <p:nvPr/>
        </p:nvGrpSpPr>
        <p:grpSpPr>
          <a:xfrm>
            <a:off x="3003021" y="1904287"/>
            <a:ext cx="1343382" cy="72115"/>
            <a:chOff x="3569131" y="3296864"/>
            <a:chExt cx="2721600" cy="146100"/>
          </a:xfrm>
        </p:grpSpPr>
        <p:sp>
          <p:nvSpPr>
            <p:cNvPr id="1173" name="Google Shape;1173;p7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73"/>
            <p:cNvGrpSpPr/>
            <p:nvPr/>
          </p:nvGrpSpPr>
          <p:grpSpPr>
            <a:xfrm flipH="1" rot="10800000">
              <a:off x="3595847" y="3322949"/>
              <a:ext cx="429322" cy="93999"/>
              <a:chOff x="5795037" y="809024"/>
              <a:chExt cx="431653" cy="94500"/>
            </a:xfrm>
          </p:grpSpPr>
          <p:sp>
            <p:nvSpPr>
              <p:cNvPr id="1175" name="Google Shape;1175;p7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8" name="Google Shape;1178;p73"/>
          <p:cNvSpPr/>
          <p:nvPr/>
        </p:nvSpPr>
        <p:spPr>
          <a:xfrm>
            <a:off x="3381732" y="2223600"/>
            <a:ext cx="614700" cy="614700"/>
          </a:xfrm>
          <a:prstGeom prst="ellipse">
            <a:avLst/>
          </a:prstGeom>
          <a:solidFill>
            <a:srgbClr val="C7A2FF"/>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3"/>
          <p:cNvSpPr txBox="1"/>
          <p:nvPr/>
        </p:nvSpPr>
        <p:spPr>
          <a:xfrm>
            <a:off x="778488" y="3045825"/>
            <a:ext cx="1716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Improved Formatting for Clarity</a:t>
            </a:r>
            <a:endParaRPr>
              <a:solidFill>
                <a:schemeClr val="lt1"/>
              </a:solidFill>
              <a:latin typeface="Darker Grotesque"/>
              <a:ea typeface="Darker Grotesque"/>
              <a:cs typeface="Darker Grotesque"/>
              <a:sym typeface="Darker Grotesque"/>
            </a:endParaRPr>
          </a:p>
        </p:txBody>
      </p:sp>
      <p:sp>
        <p:nvSpPr>
          <p:cNvPr id="1180" name="Google Shape;1180;p73"/>
          <p:cNvSpPr txBox="1"/>
          <p:nvPr/>
        </p:nvSpPr>
        <p:spPr>
          <a:xfrm>
            <a:off x="6840738" y="3084425"/>
            <a:ext cx="17163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Adoption of </a:t>
            </a:r>
            <a:r>
              <a:rPr b="1" lang="en" sz="1800">
                <a:solidFill>
                  <a:schemeClr val="lt1"/>
                </a:solidFill>
                <a:latin typeface="Montserrat"/>
                <a:ea typeface="Montserrat"/>
                <a:cs typeface="Montserrat"/>
                <a:sym typeface="Montserrat"/>
              </a:rPr>
              <a:t>Simpler</a:t>
            </a:r>
            <a:r>
              <a:rPr b="1" lang="en" sz="1800">
                <a:solidFill>
                  <a:schemeClr val="lt1"/>
                </a:solidFill>
                <a:latin typeface="Montserrat"/>
                <a:ea typeface="Montserrat"/>
                <a:cs typeface="Montserrat"/>
                <a:sym typeface="Montserrat"/>
              </a:rPr>
              <a:t> Website Editor</a:t>
            </a:r>
            <a:endParaRPr>
              <a:solidFill>
                <a:schemeClr val="lt1"/>
              </a:solidFill>
              <a:latin typeface="Darker Grotesque"/>
              <a:ea typeface="Darker Grotesque"/>
              <a:cs typeface="Darker Grotesque"/>
              <a:sym typeface="Darker Grotesque"/>
            </a:endParaRPr>
          </a:p>
        </p:txBody>
      </p:sp>
      <p:sp>
        <p:nvSpPr>
          <p:cNvPr id="1181" name="Google Shape;1181;p73"/>
          <p:cNvSpPr txBox="1"/>
          <p:nvPr/>
        </p:nvSpPr>
        <p:spPr>
          <a:xfrm>
            <a:off x="2867638" y="3045825"/>
            <a:ext cx="17163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Redesigned User Journey</a:t>
            </a:r>
            <a:endParaRPr b="1" sz="1800">
              <a:solidFill>
                <a:schemeClr val="lt1"/>
              </a:solidFill>
              <a:latin typeface="Montserrat"/>
              <a:ea typeface="Montserrat"/>
              <a:cs typeface="Montserrat"/>
              <a:sym typeface="Montserrat"/>
            </a:endParaRPr>
          </a:p>
        </p:txBody>
      </p:sp>
      <p:sp>
        <p:nvSpPr>
          <p:cNvPr id="1182" name="Google Shape;1182;p73"/>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3">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3">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6" name="Google Shape;1186;p73"/>
          <p:cNvPicPr preferRelativeResize="0"/>
          <p:nvPr/>
        </p:nvPicPr>
        <p:blipFill>
          <a:blip r:embed="rId3">
            <a:alphaModFix/>
          </a:blip>
          <a:stretch>
            <a:fillRect/>
          </a:stretch>
        </p:blipFill>
        <p:spPr>
          <a:xfrm>
            <a:off x="3431850" y="2300101"/>
            <a:ext cx="440401" cy="440424"/>
          </a:xfrm>
          <a:prstGeom prst="rect">
            <a:avLst/>
          </a:prstGeom>
          <a:noFill/>
          <a:ln>
            <a:noFill/>
          </a:ln>
        </p:spPr>
      </p:pic>
      <p:pic>
        <p:nvPicPr>
          <p:cNvPr id="1187" name="Google Shape;1187;p73"/>
          <p:cNvPicPr preferRelativeResize="0"/>
          <p:nvPr/>
        </p:nvPicPr>
        <p:blipFill>
          <a:blip r:embed="rId4">
            <a:alphaModFix/>
          </a:blip>
          <a:stretch>
            <a:fillRect/>
          </a:stretch>
        </p:blipFill>
        <p:spPr>
          <a:xfrm>
            <a:off x="1432225" y="2300112"/>
            <a:ext cx="461676" cy="461676"/>
          </a:xfrm>
          <a:prstGeom prst="rect">
            <a:avLst/>
          </a:prstGeom>
          <a:noFill/>
          <a:ln>
            <a:noFill/>
          </a:ln>
        </p:spPr>
      </p:pic>
      <p:sp>
        <p:nvSpPr>
          <p:cNvPr id="1188" name="Google Shape;1188;p73"/>
          <p:cNvSpPr txBox="1"/>
          <p:nvPr/>
        </p:nvSpPr>
        <p:spPr>
          <a:xfrm>
            <a:off x="778500" y="1155300"/>
            <a:ext cx="6562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100">
                <a:solidFill>
                  <a:schemeClr val="lt1"/>
                </a:solidFill>
                <a:latin typeface="Darker Grotesque"/>
                <a:ea typeface="Darker Grotesque"/>
                <a:cs typeface="Darker Grotesque"/>
                <a:sym typeface="Darker Grotesque"/>
              </a:rPr>
              <a:t>Revamp the company website:</a:t>
            </a:r>
            <a:endParaRPr b="1"/>
          </a:p>
        </p:txBody>
      </p:sp>
      <p:pic>
        <p:nvPicPr>
          <p:cNvPr id="1189" name="Google Shape;1189;p73"/>
          <p:cNvPicPr preferRelativeResize="0"/>
          <p:nvPr/>
        </p:nvPicPr>
        <p:blipFill>
          <a:blip r:embed="rId5">
            <a:alphaModFix/>
          </a:blip>
          <a:stretch>
            <a:fillRect/>
          </a:stretch>
        </p:blipFill>
        <p:spPr>
          <a:xfrm>
            <a:off x="7533663" y="2349850"/>
            <a:ext cx="361112" cy="361112"/>
          </a:xfrm>
          <a:prstGeom prst="rect">
            <a:avLst/>
          </a:prstGeom>
          <a:noFill/>
          <a:ln>
            <a:noFill/>
          </a:ln>
        </p:spPr>
      </p:pic>
      <p:sp>
        <p:nvSpPr>
          <p:cNvPr id="1190" name="Google Shape;1190;p73"/>
          <p:cNvSpPr/>
          <p:nvPr/>
        </p:nvSpPr>
        <p:spPr>
          <a:xfrm>
            <a:off x="4966838" y="203637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73"/>
          <p:cNvGrpSpPr/>
          <p:nvPr/>
        </p:nvGrpSpPr>
        <p:grpSpPr>
          <a:xfrm>
            <a:off x="5029708" y="1904287"/>
            <a:ext cx="1343382" cy="72115"/>
            <a:chOff x="3569131" y="3296864"/>
            <a:chExt cx="2721600" cy="146100"/>
          </a:xfrm>
        </p:grpSpPr>
        <p:sp>
          <p:nvSpPr>
            <p:cNvPr id="1192" name="Google Shape;1192;p7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3" name="Google Shape;1193;p73"/>
            <p:cNvGrpSpPr/>
            <p:nvPr/>
          </p:nvGrpSpPr>
          <p:grpSpPr>
            <a:xfrm flipH="1" rot="10800000">
              <a:off x="3595847" y="3322949"/>
              <a:ext cx="429322" cy="93999"/>
              <a:chOff x="5795037" y="809024"/>
              <a:chExt cx="431653" cy="94500"/>
            </a:xfrm>
          </p:grpSpPr>
          <p:sp>
            <p:nvSpPr>
              <p:cNvPr id="1194" name="Google Shape;1194;p7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7" name="Google Shape;1197;p73"/>
          <p:cNvSpPr/>
          <p:nvPr/>
        </p:nvSpPr>
        <p:spPr>
          <a:xfrm>
            <a:off x="5382045" y="2224125"/>
            <a:ext cx="614700" cy="614700"/>
          </a:xfrm>
          <a:prstGeom prst="ellipse">
            <a:avLst/>
          </a:prstGeom>
          <a:solidFill>
            <a:srgbClr val="B8AD8C"/>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3"/>
          <p:cNvSpPr txBox="1"/>
          <p:nvPr/>
        </p:nvSpPr>
        <p:spPr>
          <a:xfrm>
            <a:off x="4854188" y="3086500"/>
            <a:ext cx="171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Montserrat"/>
                <a:ea typeface="Montserrat"/>
                <a:cs typeface="Montserrat"/>
                <a:sym typeface="Montserrat"/>
              </a:rPr>
              <a:t>Revitalized Sales Portal</a:t>
            </a:r>
            <a:endParaRPr b="1" sz="1800">
              <a:solidFill>
                <a:schemeClr val="lt1"/>
              </a:solidFill>
              <a:latin typeface="Montserrat"/>
              <a:ea typeface="Montserrat"/>
              <a:cs typeface="Montserrat"/>
              <a:sym typeface="Montserrat"/>
            </a:endParaRPr>
          </a:p>
        </p:txBody>
      </p:sp>
      <p:pic>
        <p:nvPicPr>
          <p:cNvPr id="1199" name="Google Shape;1199;p73"/>
          <p:cNvPicPr preferRelativeResize="0"/>
          <p:nvPr/>
        </p:nvPicPr>
        <p:blipFill>
          <a:blip r:embed="rId6">
            <a:alphaModFix/>
          </a:blip>
          <a:stretch>
            <a:fillRect/>
          </a:stretch>
        </p:blipFill>
        <p:spPr>
          <a:xfrm>
            <a:off x="5472363" y="2332550"/>
            <a:ext cx="440401" cy="440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a:t>
            </a:r>
            <a:r>
              <a:rPr lang="en"/>
              <a:t> Solution</a:t>
            </a:r>
            <a:endParaRPr/>
          </a:p>
        </p:txBody>
      </p:sp>
      <p:pic>
        <p:nvPicPr>
          <p:cNvPr id="1205" name="Google Shape;1205;p74"/>
          <p:cNvPicPr preferRelativeResize="0"/>
          <p:nvPr/>
        </p:nvPicPr>
        <p:blipFill>
          <a:blip r:embed="rId3">
            <a:alphaModFix/>
          </a:blip>
          <a:stretch>
            <a:fillRect/>
          </a:stretch>
        </p:blipFill>
        <p:spPr>
          <a:xfrm>
            <a:off x="720000" y="1229000"/>
            <a:ext cx="5019049" cy="2881124"/>
          </a:xfrm>
          <a:prstGeom prst="rect">
            <a:avLst/>
          </a:prstGeom>
          <a:noFill/>
          <a:ln>
            <a:noFill/>
          </a:ln>
        </p:spPr>
      </p:pic>
      <p:sp>
        <p:nvSpPr>
          <p:cNvPr id="1206" name="Google Shape;1206;p74"/>
          <p:cNvSpPr/>
          <p:nvPr/>
        </p:nvSpPr>
        <p:spPr>
          <a:xfrm>
            <a:off x="3193214" y="2233875"/>
            <a:ext cx="2335200" cy="1085700"/>
          </a:xfrm>
          <a:prstGeom prst="ellipse">
            <a:avLst/>
          </a:prstGeom>
          <a:noFill/>
          <a:ln cap="flat" cmpd="sng" w="38100">
            <a:solidFill>
              <a:srgbClr val="FF3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4"/>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4">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4">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4">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1" name="Google Shape;1211;p74"/>
          <p:cNvPicPr preferRelativeResize="0"/>
          <p:nvPr/>
        </p:nvPicPr>
        <p:blipFill>
          <a:blip r:embed="rId3">
            <a:alphaModFix/>
          </a:blip>
          <a:stretch>
            <a:fillRect/>
          </a:stretch>
        </p:blipFill>
        <p:spPr>
          <a:xfrm>
            <a:off x="706925" y="2737051"/>
            <a:ext cx="2441349" cy="1358848"/>
          </a:xfrm>
          <a:prstGeom prst="rect">
            <a:avLst/>
          </a:prstGeom>
          <a:noFill/>
          <a:ln>
            <a:noFill/>
          </a:ln>
        </p:spPr>
      </p:pic>
      <p:sp>
        <p:nvSpPr>
          <p:cNvPr id="1212" name="Google Shape;1212;p74"/>
          <p:cNvSpPr/>
          <p:nvPr/>
        </p:nvSpPr>
        <p:spPr>
          <a:xfrm>
            <a:off x="1892150" y="3217725"/>
            <a:ext cx="1086300" cy="510000"/>
          </a:xfrm>
          <a:prstGeom prst="ellipse">
            <a:avLst/>
          </a:prstGeom>
          <a:noFill/>
          <a:ln cap="flat" cmpd="sng" w="38100">
            <a:solidFill>
              <a:srgbClr val="FF36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3" name="Google Shape;1213;p74"/>
          <p:cNvPicPr preferRelativeResize="0"/>
          <p:nvPr/>
        </p:nvPicPr>
        <p:blipFill>
          <a:blip r:embed="rId4">
            <a:alphaModFix/>
          </a:blip>
          <a:stretch>
            <a:fillRect/>
          </a:stretch>
        </p:blipFill>
        <p:spPr>
          <a:xfrm>
            <a:off x="3379033" y="1152800"/>
            <a:ext cx="5136092" cy="3064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20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Customer: NY Dairy Farmers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19" name="Google Shape;1219;p75"/>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5">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5">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5">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3" name="Google Shape;1223;p75"/>
          <p:cNvPicPr preferRelativeResize="0"/>
          <p:nvPr/>
        </p:nvPicPr>
        <p:blipFill>
          <a:blip r:embed="rId3">
            <a:alphaModFix/>
          </a:blip>
          <a:stretch>
            <a:fillRect/>
          </a:stretch>
        </p:blipFill>
        <p:spPr>
          <a:xfrm>
            <a:off x="836575" y="1189225"/>
            <a:ext cx="2970350" cy="3151374"/>
          </a:xfrm>
          <a:prstGeom prst="rect">
            <a:avLst/>
          </a:prstGeom>
          <a:noFill/>
          <a:ln>
            <a:noFill/>
          </a:ln>
        </p:spPr>
      </p:pic>
      <p:sp>
        <p:nvSpPr>
          <p:cNvPr id="1224" name="Google Shape;1224;p75"/>
          <p:cNvSpPr txBox="1"/>
          <p:nvPr/>
        </p:nvSpPr>
        <p:spPr>
          <a:xfrm>
            <a:off x="3981525" y="1189225"/>
            <a:ext cx="4458600" cy="2986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3,800 farms, </a:t>
            </a:r>
            <a:r>
              <a:rPr lang="en" sz="2600">
                <a:solidFill>
                  <a:schemeClr val="accent6"/>
                </a:solidFill>
                <a:latin typeface="Darker Grotesque"/>
                <a:ea typeface="Darker Grotesque"/>
                <a:cs typeface="Darker Grotesque"/>
                <a:sym typeface="Darker Grotesque"/>
              </a:rPr>
              <a:t>630,000 cows</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50-65 year old</a:t>
            </a:r>
            <a:endParaRPr sz="2600">
              <a:solidFill>
                <a:schemeClr val="accent6"/>
              </a:solidFill>
              <a:latin typeface="Darker Grotesque"/>
              <a:ea typeface="Darker Grotesque"/>
              <a:cs typeface="Darker Grotesque"/>
              <a:sym typeface="Darker Grotesque"/>
            </a:endParaRPr>
          </a:p>
          <a:p>
            <a:pPr indent="-393700" lvl="1" marL="9144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Majority male</a:t>
            </a:r>
            <a:endParaRPr sz="2600">
              <a:solidFill>
                <a:schemeClr val="accent6"/>
              </a:solidFill>
              <a:latin typeface="Darker Grotesque"/>
              <a:ea typeface="Darker Grotesque"/>
              <a:cs typeface="Darker Grotesque"/>
              <a:sym typeface="Darker Grotesque"/>
            </a:endParaRPr>
          </a:p>
          <a:p>
            <a:pPr indent="-393700" lvl="1" marL="9144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Not tech-savvy</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Younger successors</a:t>
            </a:r>
            <a:endParaRPr sz="2600">
              <a:solidFill>
                <a:schemeClr val="accent6"/>
              </a:solidFill>
              <a:latin typeface="Darker Grotesque"/>
              <a:ea typeface="Darker Grotesque"/>
              <a:cs typeface="Darker Grotesque"/>
              <a:sym typeface="Darker Grotesque"/>
            </a:endParaRPr>
          </a:p>
          <a:p>
            <a:pPr indent="-393700" lvl="1" marL="9144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30-45 year old</a:t>
            </a:r>
            <a:endParaRPr sz="2600">
              <a:solidFill>
                <a:schemeClr val="accent6"/>
              </a:solidFill>
              <a:latin typeface="Darker Grotesque"/>
              <a:ea typeface="Darker Grotesque"/>
              <a:cs typeface="Darker Grotesque"/>
              <a:sym typeface="Darker Grotesque"/>
            </a:endParaRPr>
          </a:p>
          <a:p>
            <a:pPr indent="-393700" lvl="1" marL="9144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Is tech-savvy</a:t>
            </a:r>
            <a:endParaRPr sz="2600">
              <a:solidFill>
                <a:schemeClr val="accent6"/>
              </a:solidFill>
              <a:latin typeface="Darker Grotesque"/>
              <a:ea typeface="Darker Grotesque"/>
              <a:cs typeface="Darker Grotesque"/>
              <a:sym typeface="Darker Grotesq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Size</a:t>
            </a:r>
            <a:endParaRPr/>
          </a:p>
        </p:txBody>
      </p:sp>
      <p:pic>
        <p:nvPicPr>
          <p:cNvPr id="1230" name="Google Shape;1230;p76"/>
          <p:cNvPicPr preferRelativeResize="0"/>
          <p:nvPr/>
        </p:nvPicPr>
        <p:blipFill rotWithShape="1">
          <a:blip r:embed="rId3">
            <a:alphaModFix/>
          </a:blip>
          <a:srcRect b="0" l="0" r="41079" t="0"/>
          <a:stretch/>
        </p:blipFill>
        <p:spPr>
          <a:xfrm>
            <a:off x="618375" y="1093350"/>
            <a:ext cx="2116900" cy="3592876"/>
          </a:xfrm>
          <a:prstGeom prst="rect">
            <a:avLst/>
          </a:prstGeom>
          <a:noFill/>
          <a:ln>
            <a:noFill/>
          </a:ln>
        </p:spPr>
      </p:pic>
      <p:pic>
        <p:nvPicPr>
          <p:cNvPr id="1231" name="Google Shape;1231;p76"/>
          <p:cNvPicPr preferRelativeResize="0"/>
          <p:nvPr/>
        </p:nvPicPr>
        <p:blipFill rotWithShape="1">
          <a:blip r:embed="rId3">
            <a:alphaModFix/>
          </a:blip>
          <a:srcRect b="0" l="0" r="41079" t="0"/>
          <a:stretch/>
        </p:blipFill>
        <p:spPr>
          <a:xfrm>
            <a:off x="838525" y="1878650"/>
            <a:ext cx="1654200" cy="2807575"/>
          </a:xfrm>
          <a:prstGeom prst="rect">
            <a:avLst/>
          </a:prstGeom>
          <a:noFill/>
          <a:ln>
            <a:noFill/>
          </a:ln>
        </p:spPr>
      </p:pic>
      <p:pic>
        <p:nvPicPr>
          <p:cNvPr id="1232" name="Google Shape;1232;p76"/>
          <p:cNvPicPr preferRelativeResize="0"/>
          <p:nvPr/>
        </p:nvPicPr>
        <p:blipFill rotWithShape="1">
          <a:blip r:embed="rId3">
            <a:alphaModFix/>
          </a:blip>
          <a:srcRect b="0" l="0" r="41079" t="0"/>
          <a:stretch/>
        </p:blipFill>
        <p:spPr>
          <a:xfrm>
            <a:off x="1035713" y="2510003"/>
            <a:ext cx="1282225" cy="2176221"/>
          </a:xfrm>
          <a:prstGeom prst="rect">
            <a:avLst/>
          </a:prstGeom>
          <a:noFill/>
          <a:ln>
            <a:noFill/>
          </a:ln>
        </p:spPr>
      </p:pic>
      <p:sp>
        <p:nvSpPr>
          <p:cNvPr id="1233" name="Google Shape;1233;p76"/>
          <p:cNvSpPr txBox="1"/>
          <p:nvPr/>
        </p:nvSpPr>
        <p:spPr>
          <a:xfrm>
            <a:off x="3772900" y="1143575"/>
            <a:ext cx="47331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$2 Trillion</a:t>
            </a:r>
            <a:endParaRPr b="1"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276,000 North American dairy farms</a:t>
            </a:r>
            <a:endParaRPr sz="1800">
              <a:solidFill>
                <a:schemeClr val="accent6"/>
              </a:solidFill>
              <a:latin typeface="Darker Grotesque"/>
              <a:ea typeface="Darker Grotesque"/>
              <a:cs typeface="Darker Grotesque"/>
              <a:sym typeface="Darker Grotesque"/>
            </a:endParaRPr>
          </a:p>
        </p:txBody>
      </p:sp>
      <p:sp>
        <p:nvSpPr>
          <p:cNvPr id="1234" name="Google Shape;1234;p76"/>
          <p:cNvSpPr txBox="1"/>
          <p:nvPr/>
        </p:nvSpPr>
        <p:spPr>
          <a:xfrm>
            <a:off x="3772900" y="2271775"/>
            <a:ext cx="47331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$54 Million</a:t>
            </a:r>
            <a:endParaRPr b="1"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6,000 North American dairy farms with greater than 1,000 cows</a:t>
            </a:r>
            <a:endParaRPr sz="1800">
              <a:solidFill>
                <a:schemeClr val="accent6"/>
              </a:solidFill>
              <a:latin typeface="Darker Grotesque"/>
              <a:ea typeface="Darker Grotesque"/>
              <a:cs typeface="Darker Grotesque"/>
              <a:sym typeface="Darker Grotesque"/>
            </a:endParaRPr>
          </a:p>
        </p:txBody>
      </p:sp>
      <p:sp>
        <p:nvSpPr>
          <p:cNvPr id="1235" name="Google Shape;1235;p76"/>
          <p:cNvSpPr txBox="1"/>
          <p:nvPr/>
        </p:nvSpPr>
        <p:spPr>
          <a:xfrm>
            <a:off x="3772900" y="3463825"/>
            <a:ext cx="4733100" cy="12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$54,000</a:t>
            </a:r>
            <a:endParaRPr b="1"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b="1" lang="en" sz="1800">
                <a:solidFill>
                  <a:schemeClr val="accent6"/>
                </a:solidFill>
                <a:latin typeface="Montserrat"/>
                <a:ea typeface="Montserrat"/>
                <a:cs typeface="Montserrat"/>
                <a:sym typeface="Montserrat"/>
              </a:rPr>
              <a:t>60 New York(Central NY, Finger Lakes, Southern Tier) dairy farms with greater than 1,000 cows</a:t>
            </a:r>
            <a:endParaRPr sz="1800">
              <a:solidFill>
                <a:schemeClr val="accent6"/>
              </a:solidFill>
              <a:latin typeface="Darker Grotesque"/>
              <a:ea typeface="Darker Grotesque"/>
              <a:cs typeface="Darker Grotesque"/>
              <a:sym typeface="Darker Grotesque"/>
            </a:endParaRPr>
          </a:p>
        </p:txBody>
      </p:sp>
      <p:sp>
        <p:nvSpPr>
          <p:cNvPr id="1236" name="Google Shape;1236;p76"/>
          <p:cNvSpPr txBox="1"/>
          <p:nvPr/>
        </p:nvSpPr>
        <p:spPr>
          <a:xfrm>
            <a:off x="2881825" y="1384325"/>
            <a:ext cx="8208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6"/>
                </a:solidFill>
                <a:latin typeface="Montserrat"/>
                <a:ea typeface="Montserrat"/>
                <a:cs typeface="Montserrat"/>
                <a:sym typeface="Montserrat"/>
              </a:rPr>
              <a:t>TAM:</a:t>
            </a:r>
            <a:endParaRPr b="1" sz="1900">
              <a:solidFill>
                <a:schemeClr val="accent6"/>
              </a:solidFill>
              <a:latin typeface="Montserrat"/>
              <a:ea typeface="Montserrat"/>
              <a:cs typeface="Montserrat"/>
              <a:sym typeface="Montserrat"/>
            </a:endParaRPr>
          </a:p>
        </p:txBody>
      </p:sp>
      <p:sp>
        <p:nvSpPr>
          <p:cNvPr id="1237" name="Google Shape;1237;p76"/>
          <p:cNvSpPr txBox="1"/>
          <p:nvPr/>
        </p:nvSpPr>
        <p:spPr>
          <a:xfrm>
            <a:off x="2881813" y="2512525"/>
            <a:ext cx="8208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6"/>
                </a:solidFill>
                <a:latin typeface="Montserrat"/>
                <a:ea typeface="Montserrat"/>
                <a:cs typeface="Montserrat"/>
                <a:sym typeface="Montserrat"/>
              </a:rPr>
              <a:t>SAM</a:t>
            </a:r>
            <a:r>
              <a:rPr b="1" lang="en" sz="1900">
                <a:solidFill>
                  <a:schemeClr val="accent6"/>
                </a:solidFill>
                <a:latin typeface="Montserrat"/>
                <a:ea typeface="Montserrat"/>
                <a:cs typeface="Montserrat"/>
                <a:sym typeface="Montserrat"/>
              </a:rPr>
              <a:t>:</a:t>
            </a:r>
            <a:endParaRPr b="1" sz="1900">
              <a:solidFill>
                <a:schemeClr val="accent6"/>
              </a:solidFill>
              <a:latin typeface="Montserrat"/>
              <a:ea typeface="Montserrat"/>
              <a:cs typeface="Montserrat"/>
              <a:sym typeface="Montserrat"/>
            </a:endParaRPr>
          </a:p>
        </p:txBody>
      </p:sp>
      <p:sp>
        <p:nvSpPr>
          <p:cNvPr id="1238" name="Google Shape;1238;p76"/>
          <p:cNvSpPr txBox="1"/>
          <p:nvPr/>
        </p:nvSpPr>
        <p:spPr>
          <a:xfrm>
            <a:off x="2881813" y="3860725"/>
            <a:ext cx="8208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6"/>
                </a:solidFill>
                <a:latin typeface="Montserrat"/>
                <a:ea typeface="Montserrat"/>
                <a:cs typeface="Montserrat"/>
                <a:sym typeface="Montserrat"/>
              </a:rPr>
              <a:t>S0M:</a:t>
            </a:r>
            <a:endParaRPr b="1" sz="1900">
              <a:solidFill>
                <a:schemeClr val="accent6"/>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Product</a:t>
            </a:r>
            <a:endParaRPr/>
          </a:p>
        </p:txBody>
      </p:sp>
      <p:sp>
        <p:nvSpPr>
          <p:cNvPr id="1244" name="Google Shape;1244;p77"/>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txBox="1"/>
          <p:nvPr/>
        </p:nvSpPr>
        <p:spPr>
          <a:xfrm>
            <a:off x="774725" y="2149250"/>
            <a:ext cx="41415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rgbClr val="FAF6E8"/>
              </a:buClr>
              <a:buSzPts val="3000"/>
              <a:buFont typeface="Darker Grotesque"/>
              <a:buChar char="●"/>
            </a:pPr>
            <a:r>
              <a:rPr lang="en" sz="3000">
                <a:solidFill>
                  <a:srgbClr val="FAF6E8"/>
                </a:solidFill>
                <a:latin typeface="Darker Grotesque"/>
                <a:ea typeface="Darker Grotesque"/>
                <a:cs typeface="Darker Grotesque"/>
                <a:sym typeface="Darker Grotesque"/>
              </a:rPr>
              <a:t>Redesign the user journey to </a:t>
            </a:r>
            <a:r>
              <a:rPr b="1" lang="en" sz="3000">
                <a:solidFill>
                  <a:srgbClr val="FAF6E8"/>
                </a:solidFill>
                <a:latin typeface="Darker Grotesque"/>
                <a:ea typeface="Darker Grotesque"/>
                <a:cs typeface="Darker Grotesque"/>
                <a:sym typeface="Darker Grotesque"/>
              </a:rPr>
              <a:t>improve the user experience</a:t>
            </a:r>
            <a:endParaRPr sz="2400">
              <a:solidFill>
                <a:srgbClr val="FAF6E8"/>
              </a:solidFill>
              <a:latin typeface="Darker Grotesque"/>
              <a:ea typeface="Darker Grotesque"/>
              <a:cs typeface="Darker Grotesque"/>
              <a:sym typeface="Darker Grotesque"/>
            </a:endParaRPr>
          </a:p>
          <a:p>
            <a:pPr indent="-419100" lvl="0" marL="457200" rtl="0" algn="l">
              <a:spcBef>
                <a:spcPts val="0"/>
              </a:spcBef>
              <a:spcAft>
                <a:spcPts val="0"/>
              </a:spcAft>
              <a:buClr>
                <a:srgbClr val="FAF6E8"/>
              </a:buClr>
              <a:buSzPts val="3000"/>
              <a:buFont typeface="Darker Grotesque"/>
              <a:buChar char="●"/>
            </a:pPr>
            <a:r>
              <a:rPr lang="en" sz="3000">
                <a:solidFill>
                  <a:srgbClr val="FAF6E8"/>
                </a:solidFill>
                <a:latin typeface="Darker Grotesque"/>
                <a:ea typeface="Darker Grotesque"/>
                <a:cs typeface="Darker Grotesque"/>
                <a:sym typeface="Darker Grotesque"/>
              </a:rPr>
              <a:t>Implement </a:t>
            </a:r>
            <a:r>
              <a:rPr b="1" lang="en" sz="3000">
                <a:solidFill>
                  <a:srgbClr val="FAF6E8"/>
                </a:solidFill>
                <a:latin typeface="Darker Grotesque"/>
                <a:ea typeface="Darker Grotesque"/>
                <a:cs typeface="Darker Grotesque"/>
                <a:sym typeface="Darker Grotesque"/>
              </a:rPr>
              <a:t>new features</a:t>
            </a:r>
            <a:r>
              <a:rPr lang="en" sz="3000">
                <a:solidFill>
                  <a:srgbClr val="FAF6E8"/>
                </a:solidFill>
                <a:latin typeface="Darker Grotesque"/>
                <a:ea typeface="Darker Grotesque"/>
                <a:cs typeface="Darker Grotesque"/>
                <a:sym typeface="Darker Grotesque"/>
              </a:rPr>
              <a:t> desired by RTG</a:t>
            </a:r>
            <a:endParaRPr sz="3000">
              <a:solidFill>
                <a:srgbClr val="FAF6E8"/>
              </a:solidFill>
              <a:latin typeface="Darker Grotesque"/>
              <a:ea typeface="Darker Grotesque"/>
              <a:cs typeface="Darker Grotesque"/>
              <a:sym typeface="Darker Grotesque"/>
            </a:endParaRPr>
          </a:p>
        </p:txBody>
      </p:sp>
      <p:pic>
        <p:nvPicPr>
          <p:cNvPr id="1249" name="Google Shape;1249;p77"/>
          <p:cNvPicPr preferRelativeResize="0"/>
          <p:nvPr/>
        </p:nvPicPr>
        <p:blipFill>
          <a:blip r:embed="rId3">
            <a:alphaModFix/>
          </a:blip>
          <a:stretch>
            <a:fillRect/>
          </a:stretch>
        </p:blipFill>
        <p:spPr>
          <a:xfrm>
            <a:off x="5243600" y="1441238"/>
            <a:ext cx="3143700" cy="3090815"/>
          </a:xfrm>
          <a:prstGeom prst="rect">
            <a:avLst/>
          </a:prstGeom>
          <a:noFill/>
          <a:ln>
            <a:noFill/>
          </a:ln>
        </p:spPr>
      </p:pic>
      <p:sp>
        <p:nvSpPr>
          <p:cNvPr id="1250" name="Google Shape;1250;p77"/>
          <p:cNvSpPr txBox="1"/>
          <p:nvPr/>
        </p:nvSpPr>
        <p:spPr>
          <a:xfrm>
            <a:off x="882038" y="1441250"/>
            <a:ext cx="4141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u="sng">
                <a:solidFill>
                  <a:srgbClr val="FAF6E8"/>
                </a:solidFill>
                <a:latin typeface="Darker Grotesque"/>
                <a:ea typeface="Darker Grotesque"/>
                <a:cs typeface="Darker Grotesque"/>
                <a:sym typeface="Darker Grotesque"/>
              </a:rPr>
              <a:t>Revamped RTG Website:</a:t>
            </a:r>
            <a:endParaRPr sz="3000">
              <a:solidFill>
                <a:srgbClr val="FAF6E8"/>
              </a:solidFill>
              <a:latin typeface="Darker Grotesque"/>
              <a:ea typeface="Darker Grotesque"/>
              <a:cs typeface="Darker Grotesque"/>
              <a:sym typeface="Darker Grotesq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Value Proposition</a:t>
            </a:r>
            <a:endParaRPr/>
          </a:p>
        </p:txBody>
      </p:sp>
      <p:sp>
        <p:nvSpPr>
          <p:cNvPr id="1256" name="Google Shape;1256;p78"/>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8">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8">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8">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8"/>
          <p:cNvSpPr txBox="1"/>
          <p:nvPr/>
        </p:nvSpPr>
        <p:spPr>
          <a:xfrm>
            <a:off x="933150" y="1365788"/>
            <a:ext cx="7277700" cy="1706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200">
                <a:solidFill>
                  <a:srgbClr val="F1F0FF"/>
                </a:solidFill>
                <a:latin typeface="Darker Grotesque Medium"/>
                <a:ea typeface="Darker Grotesque Medium"/>
                <a:cs typeface="Darker Grotesque Medium"/>
                <a:sym typeface="Darker Grotesque Medium"/>
              </a:rPr>
              <a:t>For dairy farmers who want to learn more about RTG, our </a:t>
            </a:r>
            <a:r>
              <a:rPr lang="en" sz="2200">
                <a:solidFill>
                  <a:srgbClr val="F1F0FF"/>
                </a:solidFill>
                <a:latin typeface="Darker Grotesque Medium"/>
                <a:ea typeface="Darker Grotesque Medium"/>
                <a:cs typeface="Darker Grotesque Medium"/>
                <a:sym typeface="Darker Grotesque Medium"/>
              </a:rPr>
              <a:t>cost effective </a:t>
            </a:r>
            <a:r>
              <a:rPr lang="en" sz="2200">
                <a:solidFill>
                  <a:srgbClr val="F1F0FF"/>
                </a:solidFill>
                <a:latin typeface="Darker Grotesque Medium"/>
                <a:ea typeface="Darker Grotesque Medium"/>
                <a:cs typeface="Darker Grotesque Medium"/>
                <a:sym typeface="Darker Grotesque Medium"/>
              </a:rPr>
              <a:t>revamp of the website provides a </a:t>
            </a:r>
            <a:r>
              <a:rPr b="1" lang="en" sz="2200" u="sng">
                <a:solidFill>
                  <a:schemeClr val="lt1"/>
                </a:solidFill>
                <a:latin typeface="Darker Grotesque"/>
                <a:ea typeface="Darker Grotesque"/>
                <a:cs typeface="Darker Grotesque"/>
                <a:sym typeface="Darker Grotesque"/>
              </a:rPr>
              <a:t>simple</a:t>
            </a:r>
            <a:r>
              <a:rPr lang="en" sz="2200">
                <a:solidFill>
                  <a:srgbClr val="F1F0FF"/>
                </a:solidFill>
                <a:latin typeface="Darker Grotesque Medium"/>
                <a:ea typeface="Darker Grotesque Medium"/>
                <a:cs typeface="Darker Grotesque Medium"/>
                <a:sym typeface="Darker Grotesque Medium"/>
              </a:rPr>
              <a:t> and </a:t>
            </a:r>
            <a:r>
              <a:rPr b="1" lang="en" sz="2200" u="sng">
                <a:solidFill>
                  <a:srgbClr val="F1F0FF"/>
                </a:solidFill>
                <a:latin typeface="Darker Grotesque"/>
                <a:ea typeface="Darker Grotesque"/>
                <a:cs typeface="Darker Grotesque"/>
                <a:sym typeface="Darker Grotesque"/>
              </a:rPr>
              <a:t>efficient</a:t>
            </a:r>
            <a:r>
              <a:rPr lang="en" sz="2200">
                <a:solidFill>
                  <a:srgbClr val="F1F0FF"/>
                </a:solidFill>
                <a:latin typeface="Darker Grotesque Medium"/>
                <a:ea typeface="Darker Grotesque Medium"/>
                <a:cs typeface="Darker Grotesque Medium"/>
                <a:sym typeface="Darker Grotesque Medium"/>
              </a:rPr>
              <a:t> user experience </a:t>
            </a:r>
            <a:r>
              <a:rPr lang="en" sz="2200">
                <a:solidFill>
                  <a:srgbClr val="F1F0FF"/>
                </a:solidFill>
                <a:latin typeface="Darker Grotesque Medium"/>
                <a:ea typeface="Darker Grotesque Medium"/>
                <a:cs typeface="Darker Grotesque Medium"/>
                <a:sym typeface="Darker Grotesque Medium"/>
              </a:rPr>
              <a:t>while </a:t>
            </a:r>
            <a:r>
              <a:rPr b="1" lang="en" sz="2200" u="sng">
                <a:solidFill>
                  <a:srgbClr val="F1F0FF"/>
                </a:solidFill>
                <a:latin typeface="Darker Grotesque"/>
                <a:ea typeface="Darker Grotesque"/>
                <a:cs typeface="Darker Grotesque"/>
                <a:sym typeface="Darker Grotesque"/>
              </a:rPr>
              <a:t>increasing</a:t>
            </a:r>
            <a:r>
              <a:rPr lang="en" sz="2200">
                <a:solidFill>
                  <a:srgbClr val="F1F0FF"/>
                </a:solidFill>
                <a:latin typeface="Darker Grotesque Medium"/>
                <a:ea typeface="Darker Grotesque Medium"/>
                <a:cs typeface="Darker Grotesque Medium"/>
                <a:sym typeface="Darker Grotesque Medium"/>
              </a:rPr>
              <a:t> the </a:t>
            </a:r>
            <a:r>
              <a:rPr b="1" lang="en" sz="2200" u="sng">
                <a:solidFill>
                  <a:srgbClr val="F1F0FF"/>
                </a:solidFill>
                <a:latin typeface="Darker Grotesque"/>
                <a:ea typeface="Darker Grotesque"/>
                <a:cs typeface="Darker Grotesque"/>
                <a:sym typeface="Darker Grotesque"/>
              </a:rPr>
              <a:t>believability</a:t>
            </a:r>
            <a:r>
              <a:rPr lang="en" sz="2200">
                <a:solidFill>
                  <a:srgbClr val="F1F0FF"/>
                </a:solidFill>
                <a:latin typeface="Darker Grotesque Medium"/>
                <a:ea typeface="Darker Grotesque Medium"/>
                <a:cs typeface="Darker Grotesque Medium"/>
                <a:sym typeface="Darker Grotesque Medium"/>
              </a:rPr>
              <a:t> of RTG and its products, </a:t>
            </a:r>
            <a:r>
              <a:rPr lang="en" sz="2200">
                <a:solidFill>
                  <a:srgbClr val="F1F0FF"/>
                </a:solidFill>
                <a:latin typeface="Darker Grotesque Medium"/>
                <a:ea typeface="Darker Grotesque Medium"/>
                <a:cs typeface="Darker Grotesque Medium"/>
                <a:sym typeface="Darker Grotesque Medium"/>
              </a:rPr>
              <a:t>as opposed to learning about RTG via word of mouth.</a:t>
            </a:r>
            <a:endParaRPr sz="2200">
              <a:solidFill>
                <a:srgbClr val="F1F0FF"/>
              </a:solidFill>
              <a:latin typeface="Darker Grotesque Medium"/>
              <a:ea typeface="Darker Grotesque Medium"/>
              <a:cs typeface="Darker Grotesque Medium"/>
              <a:sym typeface="Darker Grotesque Medium"/>
            </a:endParaRPr>
          </a:p>
        </p:txBody>
      </p:sp>
      <p:pic>
        <p:nvPicPr>
          <p:cNvPr id="1261" name="Google Shape;1261;p78"/>
          <p:cNvPicPr preferRelativeResize="0"/>
          <p:nvPr/>
        </p:nvPicPr>
        <p:blipFill>
          <a:blip r:embed="rId3">
            <a:alphaModFix/>
          </a:blip>
          <a:stretch>
            <a:fillRect/>
          </a:stretch>
        </p:blipFill>
        <p:spPr>
          <a:xfrm>
            <a:off x="4002075" y="3420550"/>
            <a:ext cx="963599" cy="963599"/>
          </a:xfrm>
          <a:prstGeom prst="rect">
            <a:avLst/>
          </a:prstGeom>
          <a:noFill/>
          <a:ln>
            <a:noFill/>
          </a:ln>
        </p:spPr>
      </p:pic>
      <p:pic>
        <p:nvPicPr>
          <p:cNvPr id="1262" name="Google Shape;1262;p78"/>
          <p:cNvPicPr preferRelativeResize="0"/>
          <p:nvPr/>
        </p:nvPicPr>
        <p:blipFill>
          <a:blip r:embed="rId4">
            <a:alphaModFix/>
          </a:blip>
          <a:stretch>
            <a:fillRect/>
          </a:stretch>
        </p:blipFill>
        <p:spPr>
          <a:xfrm>
            <a:off x="5229700" y="3332425"/>
            <a:ext cx="1139850" cy="1139850"/>
          </a:xfrm>
          <a:prstGeom prst="rect">
            <a:avLst/>
          </a:prstGeom>
          <a:noFill/>
          <a:ln>
            <a:noFill/>
          </a:ln>
        </p:spPr>
      </p:pic>
      <p:pic>
        <p:nvPicPr>
          <p:cNvPr id="1263" name="Google Shape;1263;p78"/>
          <p:cNvPicPr preferRelativeResize="0"/>
          <p:nvPr/>
        </p:nvPicPr>
        <p:blipFill>
          <a:blip r:embed="rId5">
            <a:alphaModFix/>
          </a:blip>
          <a:stretch>
            <a:fillRect/>
          </a:stretch>
        </p:blipFill>
        <p:spPr>
          <a:xfrm>
            <a:off x="2774450" y="3332425"/>
            <a:ext cx="1051725" cy="105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lang="en"/>
              <a:t>Competition</a:t>
            </a:r>
            <a:endParaRPr/>
          </a:p>
        </p:txBody>
      </p:sp>
      <p:graphicFrame>
        <p:nvGraphicFramePr>
          <p:cNvPr id="1269" name="Google Shape;1269;p79"/>
          <p:cNvGraphicFramePr/>
          <p:nvPr/>
        </p:nvGraphicFramePr>
        <p:xfrm>
          <a:off x="605450" y="1188660"/>
          <a:ext cx="3000000" cy="3000000"/>
        </p:xfrm>
        <a:graphic>
          <a:graphicData uri="http://schemas.openxmlformats.org/drawingml/2006/table">
            <a:tbl>
              <a:tblPr>
                <a:noFill/>
                <a:tableStyleId>{B8239AFC-D46E-437C-8C96-7851D028703D}</a:tableStyleId>
              </a:tblPr>
              <a:tblGrid>
                <a:gridCol w="1957100"/>
                <a:gridCol w="1957100"/>
                <a:gridCol w="1957100"/>
                <a:gridCol w="1957100"/>
              </a:tblGrid>
              <a:tr h="538000">
                <a:tc>
                  <a:txBody>
                    <a:bodyPr/>
                    <a:lstStyle/>
                    <a:p>
                      <a:pPr indent="0" lvl="0" marL="0" rtl="0" algn="l">
                        <a:spcBef>
                          <a:spcPts val="0"/>
                        </a:spcBef>
                        <a:spcAft>
                          <a:spcPts val="0"/>
                        </a:spcAft>
                        <a:buNone/>
                      </a:pPr>
                      <a:r>
                        <a:t/>
                      </a:r>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600">
                          <a:latin typeface="Montserrat"/>
                          <a:ea typeface="Montserrat"/>
                          <a:cs typeface="Montserrat"/>
                          <a:sym typeface="Montserrat"/>
                        </a:rPr>
                        <a:t>RTG</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600">
                          <a:latin typeface="Montserrat"/>
                          <a:ea typeface="Montserrat"/>
                          <a:cs typeface="Montserrat"/>
                          <a:sym typeface="Montserrat"/>
                        </a:rPr>
                        <a:t>Mootral</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b="1" lang="en" sz="1600">
                          <a:latin typeface="Montserrat"/>
                          <a:ea typeface="Montserrat"/>
                          <a:cs typeface="Montserrat"/>
                          <a:sym typeface="Montserrat"/>
                        </a:rPr>
                        <a:t>ProAgni</a:t>
                      </a:r>
                      <a:endParaRPr b="1" sz="1600">
                        <a:latin typeface="Montserrat"/>
                        <a:ea typeface="Montserrat"/>
                        <a:cs typeface="Montserrat"/>
                        <a:sym typeface="Montserrat"/>
                      </a:endParaRPr>
                    </a:p>
                  </a:txBody>
                  <a:tcPr marT="91425" marB="91425" marR="91425" marL="91425">
                    <a:solidFill>
                      <a:schemeClr val="lt1"/>
                    </a:solidFill>
                  </a:tcPr>
                </a:tc>
              </a:tr>
              <a:tr h="548600">
                <a:tc>
                  <a:txBody>
                    <a:bodyPr/>
                    <a:lstStyle/>
                    <a:p>
                      <a:pPr indent="0" lvl="0" marL="0" rtl="0" algn="l">
                        <a:spcBef>
                          <a:spcPts val="0"/>
                        </a:spcBef>
                        <a:spcAft>
                          <a:spcPts val="0"/>
                        </a:spcAft>
                        <a:buNone/>
                      </a:pPr>
                      <a:r>
                        <a:rPr b="1" lang="en" sz="1600">
                          <a:latin typeface="Montserrat"/>
                          <a:ea typeface="Montserrat"/>
                          <a:cs typeface="Montserrat"/>
                          <a:sym typeface="Montserrat"/>
                        </a:rPr>
                        <a:t>Simplicity</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24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sz="22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sz="2200">
                        <a:latin typeface="Darker Grotesque"/>
                        <a:ea typeface="Darker Grotesque"/>
                        <a:cs typeface="Darker Grotesque"/>
                        <a:sym typeface="Darker Grotesque"/>
                      </a:endParaRPr>
                    </a:p>
                  </a:txBody>
                  <a:tcPr marT="91425" marB="91425" marR="91425" marL="91425">
                    <a:solidFill>
                      <a:schemeClr val="lt1"/>
                    </a:solidFill>
                  </a:tcPr>
                </a:tc>
              </a:tr>
              <a:tr h="548600">
                <a:tc>
                  <a:txBody>
                    <a:bodyPr/>
                    <a:lstStyle/>
                    <a:p>
                      <a:pPr indent="0" lvl="0" marL="0" rtl="0" algn="l">
                        <a:spcBef>
                          <a:spcPts val="0"/>
                        </a:spcBef>
                        <a:spcAft>
                          <a:spcPts val="0"/>
                        </a:spcAft>
                        <a:buNone/>
                      </a:pPr>
                      <a:r>
                        <a:rPr b="1" lang="en" sz="1600">
                          <a:latin typeface="Montserrat"/>
                          <a:ea typeface="Montserrat"/>
                          <a:cs typeface="Montserrat"/>
                          <a:sym typeface="Montserrat"/>
                        </a:rPr>
                        <a:t>Efficiency</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24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24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sz="2200">
                        <a:latin typeface="Darker Grotesque"/>
                        <a:ea typeface="Darker Grotesque"/>
                        <a:cs typeface="Darker Grotesque"/>
                        <a:sym typeface="Darker Grotesque"/>
                      </a:endParaRPr>
                    </a:p>
                  </a:txBody>
                  <a:tcPr marT="91425" marB="91425" marR="91425" marL="91425">
                    <a:solidFill>
                      <a:schemeClr val="lt1"/>
                    </a:solidFill>
                  </a:tcPr>
                </a:tc>
              </a:tr>
              <a:tr h="670525">
                <a:tc>
                  <a:txBody>
                    <a:bodyPr/>
                    <a:lstStyle/>
                    <a:p>
                      <a:pPr indent="0" lvl="0" marL="0" rtl="0" algn="l">
                        <a:spcBef>
                          <a:spcPts val="0"/>
                        </a:spcBef>
                        <a:spcAft>
                          <a:spcPts val="0"/>
                        </a:spcAft>
                        <a:buNone/>
                      </a:pPr>
                      <a:r>
                        <a:rPr b="1" lang="en" sz="1600">
                          <a:latin typeface="Montserrat"/>
                          <a:ea typeface="Montserrat"/>
                          <a:cs typeface="Montserrat"/>
                          <a:sym typeface="Montserrat"/>
                        </a:rPr>
                        <a:t>User Friendly Navigation</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24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2400">
                        <a:latin typeface="Darker Grotesque"/>
                        <a:ea typeface="Darker Grotesque"/>
                        <a:cs typeface="Darker Grotesque"/>
                        <a:sym typeface="Darker Grotesque"/>
                      </a:endParaRPr>
                    </a:p>
                  </a:txBody>
                  <a:tcPr marT="91425" marB="91425" marR="91425" marL="91425">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sz="2200">
                        <a:latin typeface="Darker Grotesque"/>
                        <a:ea typeface="Darker Grotesque"/>
                        <a:cs typeface="Darker Grotesque"/>
                        <a:sym typeface="Darker Grotesque"/>
                      </a:endParaRPr>
                    </a:p>
                  </a:txBody>
                  <a:tcPr marT="91425" marB="91425" marR="91425" marL="91425">
                    <a:solidFill>
                      <a:schemeClr val="lt1"/>
                    </a:solidFill>
                  </a:tcPr>
                </a:tc>
              </a:tr>
              <a:tr h="670525">
                <a:tc>
                  <a:txBody>
                    <a:bodyPr/>
                    <a:lstStyle/>
                    <a:p>
                      <a:pPr indent="0" lvl="0" marL="0" rtl="0" algn="l">
                        <a:spcBef>
                          <a:spcPts val="0"/>
                        </a:spcBef>
                        <a:spcAft>
                          <a:spcPts val="0"/>
                        </a:spcAft>
                        <a:buNone/>
                      </a:pPr>
                      <a:r>
                        <a:rPr b="1" lang="en" sz="1600">
                          <a:latin typeface="Montserrat"/>
                          <a:ea typeface="Montserrat"/>
                          <a:cs typeface="Montserrat"/>
                          <a:sym typeface="Montserrat"/>
                        </a:rPr>
                        <a:t>Farmer Testimonials</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1600"/>
                    </a:p>
                  </a:txBody>
                  <a:tcPr marT="91425" marB="91425" marR="91425" marL="91425">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a:p>
                  </a:txBody>
                  <a:tcPr marT="91425" marB="91425" marR="91425" marL="91425">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200">
                          <a:latin typeface="Darker Grotesque"/>
                          <a:ea typeface="Darker Grotesque"/>
                          <a:cs typeface="Darker Grotesque"/>
                          <a:sym typeface="Darker Grotesque"/>
                        </a:rPr>
                        <a:t>❌</a:t>
                      </a:r>
                      <a:endParaRPr/>
                    </a:p>
                  </a:txBody>
                  <a:tcPr marT="91425" marB="91425" marR="91425" marL="91425">
                    <a:lnB cap="flat" cmpd="sng" w="9525">
                      <a:solidFill>
                        <a:srgbClr val="9E9E9E"/>
                      </a:solidFill>
                      <a:prstDash val="solid"/>
                      <a:round/>
                      <a:headEnd len="sm" w="sm" type="none"/>
                      <a:tailEnd len="sm" w="sm" type="none"/>
                    </a:lnB>
                    <a:solidFill>
                      <a:schemeClr val="lt1"/>
                    </a:solidFill>
                  </a:tcPr>
                </a:tc>
              </a:tr>
              <a:tr h="548600">
                <a:tc>
                  <a:txBody>
                    <a:bodyPr/>
                    <a:lstStyle/>
                    <a:p>
                      <a:pPr indent="0" lvl="0" marL="0" rtl="0" algn="l">
                        <a:spcBef>
                          <a:spcPts val="0"/>
                        </a:spcBef>
                        <a:spcAft>
                          <a:spcPts val="0"/>
                        </a:spcAft>
                        <a:buNone/>
                      </a:pPr>
                      <a:r>
                        <a:rPr b="1" lang="en" sz="1600">
                          <a:latin typeface="Montserrat"/>
                          <a:ea typeface="Montserrat"/>
                          <a:cs typeface="Montserrat"/>
                          <a:sym typeface="Montserrat"/>
                        </a:rPr>
                        <a:t>Certifications</a:t>
                      </a:r>
                      <a:endParaRPr b="1" sz="160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16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400">
                          <a:latin typeface="Darker Grotesque"/>
                          <a:ea typeface="Darker Grotesque"/>
                          <a:cs typeface="Darker Grotesque"/>
                          <a:sym typeface="Darker Grotesque"/>
                        </a:rPr>
                        <a:t>✅</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2"/>
          <p:cNvSpPr txBox="1"/>
          <p:nvPr>
            <p:ph type="title"/>
          </p:nvPr>
        </p:nvSpPr>
        <p:spPr>
          <a:xfrm>
            <a:off x="720000" y="535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
            <a:r>
              <a:rPr lang="en"/>
              <a:t>o</a:t>
            </a:r>
            <a:r>
              <a:rPr lang="en"/>
              <a:t> is Resonant Technology Group?</a:t>
            </a:r>
            <a:endParaRPr/>
          </a:p>
        </p:txBody>
      </p:sp>
      <p:sp>
        <p:nvSpPr>
          <p:cNvPr id="1014" name="Google Shape;1014;p62"/>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2">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2">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2">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8" name="Google Shape;1018;p62"/>
          <p:cNvPicPr preferRelativeResize="0"/>
          <p:nvPr/>
        </p:nvPicPr>
        <p:blipFill>
          <a:blip r:embed="rId3">
            <a:alphaModFix/>
          </a:blip>
          <a:stretch>
            <a:fillRect/>
          </a:stretch>
        </p:blipFill>
        <p:spPr>
          <a:xfrm>
            <a:off x="786410" y="1894525"/>
            <a:ext cx="1074150" cy="1074150"/>
          </a:xfrm>
          <a:prstGeom prst="rect">
            <a:avLst/>
          </a:prstGeom>
          <a:noFill/>
          <a:ln>
            <a:noFill/>
          </a:ln>
        </p:spPr>
      </p:pic>
      <p:cxnSp>
        <p:nvCxnSpPr>
          <p:cNvPr id="1019" name="Google Shape;1019;p62"/>
          <p:cNvCxnSpPr>
            <a:stCxn id="1020" idx="3"/>
            <a:endCxn id="1021" idx="1"/>
          </p:cNvCxnSpPr>
          <p:nvPr/>
        </p:nvCxnSpPr>
        <p:spPr>
          <a:xfrm>
            <a:off x="3614467" y="2431601"/>
            <a:ext cx="600600" cy="0"/>
          </a:xfrm>
          <a:prstGeom prst="straightConnector1">
            <a:avLst/>
          </a:prstGeom>
          <a:noFill/>
          <a:ln cap="flat" cmpd="sng" w="28575">
            <a:solidFill>
              <a:schemeClr val="accent4"/>
            </a:solidFill>
            <a:prstDash val="solid"/>
            <a:round/>
            <a:headEnd len="med" w="med" type="none"/>
            <a:tailEnd len="med" w="med" type="triangle"/>
          </a:ln>
        </p:spPr>
      </p:cxnSp>
      <p:pic>
        <p:nvPicPr>
          <p:cNvPr id="1021" name="Google Shape;1021;p62"/>
          <p:cNvPicPr preferRelativeResize="0"/>
          <p:nvPr/>
        </p:nvPicPr>
        <p:blipFill>
          <a:blip r:embed="rId4">
            <a:alphaModFix/>
          </a:blip>
          <a:stretch>
            <a:fillRect/>
          </a:stretch>
        </p:blipFill>
        <p:spPr>
          <a:xfrm>
            <a:off x="4215125" y="2145250"/>
            <a:ext cx="2295276" cy="572699"/>
          </a:xfrm>
          <a:prstGeom prst="rect">
            <a:avLst/>
          </a:prstGeom>
          <a:noFill/>
          <a:ln>
            <a:noFill/>
          </a:ln>
        </p:spPr>
      </p:pic>
      <p:pic>
        <p:nvPicPr>
          <p:cNvPr id="1022" name="Google Shape;1022;p62"/>
          <p:cNvPicPr preferRelativeResize="0"/>
          <p:nvPr/>
        </p:nvPicPr>
        <p:blipFill>
          <a:blip r:embed="rId5">
            <a:alphaModFix/>
          </a:blip>
          <a:stretch>
            <a:fillRect/>
          </a:stretch>
        </p:blipFill>
        <p:spPr>
          <a:xfrm>
            <a:off x="7100700" y="1763975"/>
            <a:ext cx="1335250" cy="1335250"/>
          </a:xfrm>
          <a:prstGeom prst="rect">
            <a:avLst/>
          </a:prstGeom>
          <a:noFill/>
          <a:ln>
            <a:noFill/>
          </a:ln>
        </p:spPr>
      </p:pic>
      <p:cxnSp>
        <p:nvCxnSpPr>
          <p:cNvPr id="1023" name="Google Shape;1023;p62"/>
          <p:cNvCxnSpPr>
            <a:stCxn id="1021" idx="3"/>
            <a:endCxn id="1022" idx="1"/>
          </p:cNvCxnSpPr>
          <p:nvPr/>
        </p:nvCxnSpPr>
        <p:spPr>
          <a:xfrm>
            <a:off x="6510401" y="2431600"/>
            <a:ext cx="590400" cy="0"/>
          </a:xfrm>
          <a:prstGeom prst="straightConnector1">
            <a:avLst/>
          </a:prstGeom>
          <a:noFill/>
          <a:ln cap="flat" cmpd="sng" w="28575">
            <a:solidFill>
              <a:schemeClr val="accent4"/>
            </a:solidFill>
            <a:prstDash val="solid"/>
            <a:round/>
            <a:headEnd len="med" w="med" type="none"/>
            <a:tailEnd len="med" w="med" type="triangle"/>
          </a:ln>
        </p:spPr>
      </p:cxnSp>
      <p:pic>
        <p:nvPicPr>
          <p:cNvPr id="1024" name="Google Shape;1024;p62"/>
          <p:cNvPicPr preferRelativeResize="0"/>
          <p:nvPr/>
        </p:nvPicPr>
        <p:blipFill>
          <a:blip r:embed="rId6">
            <a:alphaModFix/>
          </a:blip>
          <a:stretch>
            <a:fillRect/>
          </a:stretch>
        </p:blipFill>
        <p:spPr>
          <a:xfrm>
            <a:off x="3668325" y="2872654"/>
            <a:ext cx="3378523" cy="1570595"/>
          </a:xfrm>
          <a:prstGeom prst="rect">
            <a:avLst/>
          </a:prstGeom>
          <a:noFill/>
          <a:ln>
            <a:noFill/>
          </a:ln>
        </p:spPr>
      </p:pic>
      <p:cxnSp>
        <p:nvCxnSpPr>
          <p:cNvPr id="1025" name="Google Shape;1025;p62"/>
          <p:cNvCxnSpPr>
            <a:stCxn id="1018" idx="3"/>
            <a:endCxn id="1020" idx="1"/>
          </p:cNvCxnSpPr>
          <p:nvPr/>
        </p:nvCxnSpPr>
        <p:spPr>
          <a:xfrm>
            <a:off x="1860560" y="2431600"/>
            <a:ext cx="633900" cy="0"/>
          </a:xfrm>
          <a:prstGeom prst="straightConnector1">
            <a:avLst/>
          </a:prstGeom>
          <a:noFill/>
          <a:ln cap="flat" cmpd="sng" w="28575">
            <a:solidFill>
              <a:schemeClr val="accent5"/>
            </a:solidFill>
            <a:prstDash val="solid"/>
            <a:round/>
            <a:headEnd len="med" w="med" type="none"/>
            <a:tailEnd len="med" w="med" type="triangle"/>
          </a:ln>
        </p:spPr>
      </p:cxnSp>
      <p:pic>
        <p:nvPicPr>
          <p:cNvPr id="1020" name="Google Shape;1020;p62"/>
          <p:cNvPicPr preferRelativeResize="0"/>
          <p:nvPr/>
        </p:nvPicPr>
        <p:blipFill>
          <a:blip r:embed="rId7">
            <a:alphaModFix/>
          </a:blip>
          <a:stretch>
            <a:fillRect/>
          </a:stretch>
        </p:blipFill>
        <p:spPr>
          <a:xfrm>
            <a:off x="2494567" y="1871651"/>
            <a:ext cx="1119900" cy="1119900"/>
          </a:xfrm>
          <a:prstGeom prst="rect">
            <a:avLst/>
          </a:prstGeom>
          <a:noFill/>
          <a:ln>
            <a:noFill/>
          </a:ln>
        </p:spPr>
      </p:pic>
      <p:sp>
        <p:nvSpPr>
          <p:cNvPr id="1026" name="Google Shape;1026;p62"/>
          <p:cNvSpPr txBox="1"/>
          <p:nvPr/>
        </p:nvSpPr>
        <p:spPr>
          <a:xfrm>
            <a:off x="2386875" y="3053550"/>
            <a:ext cx="1335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Darker Grotesque"/>
                <a:ea typeface="Darker Grotesque"/>
                <a:cs typeface="Darker Grotesque"/>
                <a:sym typeface="Darker Grotesque"/>
              </a:rPr>
              <a:t>Agricultural Additives</a:t>
            </a:r>
            <a:endParaRPr>
              <a:solidFill>
                <a:srgbClr val="FFFFFF"/>
              </a:solidFill>
              <a:latin typeface="Darker Grotesque"/>
              <a:ea typeface="Darker Grotesque"/>
              <a:cs typeface="Darker Grotesque"/>
              <a:sym typeface="Darker Grotesq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Model</a:t>
            </a:r>
            <a:endParaRPr/>
          </a:p>
        </p:txBody>
      </p:sp>
      <p:pic>
        <p:nvPicPr>
          <p:cNvPr id="1275" name="Google Shape;1275;p80"/>
          <p:cNvPicPr preferRelativeResize="0"/>
          <p:nvPr/>
        </p:nvPicPr>
        <p:blipFill>
          <a:blip r:embed="rId3">
            <a:alphaModFix/>
          </a:blip>
          <a:stretch>
            <a:fillRect/>
          </a:stretch>
        </p:blipFill>
        <p:spPr>
          <a:xfrm>
            <a:off x="7322125" y="1904125"/>
            <a:ext cx="1335250" cy="1335250"/>
          </a:xfrm>
          <a:prstGeom prst="rect">
            <a:avLst/>
          </a:prstGeom>
          <a:noFill/>
          <a:ln>
            <a:noFill/>
          </a:ln>
        </p:spPr>
      </p:pic>
      <p:pic>
        <p:nvPicPr>
          <p:cNvPr id="1276" name="Google Shape;1276;p80"/>
          <p:cNvPicPr preferRelativeResize="0"/>
          <p:nvPr/>
        </p:nvPicPr>
        <p:blipFill>
          <a:blip r:embed="rId4">
            <a:alphaModFix/>
          </a:blip>
          <a:stretch>
            <a:fillRect/>
          </a:stretch>
        </p:blipFill>
        <p:spPr>
          <a:xfrm>
            <a:off x="381665" y="2163925"/>
            <a:ext cx="2017536" cy="503400"/>
          </a:xfrm>
          <a:prstGeom prst="rect">
            <a:avLst/>
          </a:prstGeom>
          <a:noFill/>
          <a:ln>
            <a:noFill/>
          </a:ln>
        </p:spPr>
      </p:pic>
      <p:cxnSp>
        <p:nvCxnSpPr>
          <p:cNvPr id="1277" name="Google Shape;1277;p80"/>
          <p:cNvCxnSpPr/>
          <p:nvPr/>
        </p:nvCxnSpPr>
        <p:spPr>
          <a:xfrm>
            <a:off x="6051025" y="2415625"/>
            <a:ext cx="1235100" cy="0"/>
          </a:xfrm>
          <a:prstGeom prst="straightConnector1">
            <a:avLst/>
          </a:prstGeom>
          <a:noFill/>
          <a:ln cap="flat" cmpd="sng" w="28575">
            <a:solidFill>
              <a:schemeClr val="accent5"/>
            </a:solidFill>
            <a:prstDash val="solid"/>
            <a:round/>
            <a:headEnd len="med" w="med" type="triangle"/>
            <a:tailEnd len="med" w="med" type="triangle"/>
          </a:ln>
        </p:spPr>
      </p:cxnSp>
      <p:cxnSp>
        <p:nvCxnSpPr>
          <p:cNvPr id="1278" name="Google Shape;1278;p80"/>
          <p:cNvCxnSpPr/>
          <p:nvPr/>
        </p:nvCxnSpPr>
        <p:spPr>
          <a:xfrm>
            <a:off x="2732825" y="2415625"/>
            <a:ext cx="933300" cy="0"/>
          </a:xfrm>
          <a:prstGeom prst="straightConnector1">
            <a:avLst/>
          </a:prstGeom>
          <a:noFill/>
          <a:ln cap="flat" cmpd="sng" w="28575">
            <a:solidFill>
              <a:schemeClr val="accent5"/>
            </a:solidFill>
            <a:prstDash val="solid"/>
            <a:round/>
            <a:headEnd len="med" w="med" type="triangle"/>
            <a:tailEnd len="med" w="med" type="triangle"/>
          </a:ln>
        </p:spPr>
      </p:cxnSp>
      <p:sp>
        <p:nvSpPr>
          <p:cNvPr id="1279" name="Google Shape;1279;p80"/>
          <p:cNvSpPr txBox="1"/>
          <p:nvPr/>
        </p:nvSpPr>
        <p:spPr>
          <a:xfrm>
            <a:off x="2538825" y="1495388"/>
            <a:ext cx="1283400" cy="7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Marketing and Credibility</a:t>
            </a:r>
            <a:endParaRPr b="1" sz="1500">
              <a:solidFill>
                <a:schemeClr val="accent6"/>
              </a:solidFill>
              <a:latin typeface="Montserrat"/>
              <a:ea typeface="Montserrat"/>
              <a:cs typeface="Montserrat"/>
              <a:sym typeface="Montserrat"/>
            </a:endParaRPr>
          </a:p>
        </p:txBody>
      </p:sp>
      <p:sp>
        <p:nvSpPr>
          <p:cNvPr id="1280" name="Google Shape;1280;p80"/>
          <p:cNvSpPr txBox="1"/>
          <p:nvPr/>
        </p:nvSpPr>
        <p:spPr>
          <a:xfrm>
            <a:off x="5989850" y="1782000"/>
            <a:ext cx="12834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SOP Products</a:t>
            </a:r>
            <a:endParaRPr b="1" sz="1500">
              <a:solidFill>
                <a:schemeClr val="accent6"/>
              </a:solidFill>
              <a:latin typeface="Montserrat"/>
              <a:ea typeface="Montserrat"/>
              <a:cs typeface="Montserrat"/>
              <a:sym typeface="Montserrat"/>
            </a:endParaRPr>
          </a:p>
        </p:txBody>
      </p:sp>
      <p:sp>
        <p:nvSpPr>
          <p:cNvPr id="1281" name="Google Shape;1281;p80"/>
          <p:cNvSpPr txBox="1"/>
          <p:nvPr/>
        </p:nvSpPr>
        <p:spPr>
          <a:xfrm>
            <a:off x="4092388" y="4068000"/>
            <a:ext cx="1548300" cy="35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500">
                <a:solidFill>
                  <a:schemeClr val="accent6"/>
                </a:solidFill>
                <a:latin typeface="Montserrat"/>
                <a:ea typeface="Montserrat"/>
                <a:cs typeface="Montserrat"/>
                <a:sym typeface="Montserrat"/>
              </a:rPr>
              <a:t>Distributors</a:t>
            </a:r>
            <a:endParaRPr b="1" sz="1500">
              <a:solidFill>
                <a:schemeClr val="accent6"/>
              </a:solidFill>
              <a:latin typeface="Montserrat"/>
              <a:ea typeface="Montserrat"/>
              <a:cs typeface="Montserrat"/>
              <a:sym typeface="Montserrat"/>
            </a:endParaRPr>
          </a:p>
        </p:txBody>
      </p:sp>
      <p:sp>
        <p:nvSpPr>
          <p:cNvPr id="1282" name="Google Shape;1282;p80"/>
          <p:cNvSpPr txBox="1"/>
          <p:nvPr/>
        </p:nvSpPr>
        <p:spPr>
          <a:xfrm>
            <a:off x="1815400" y="3761600"/>
            <a:ext cx="15687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Partnership</a:t>
            </a:r>
            <a:endParaRPr b="1" sz="1500">
              <a:solidFill>
                <a:schemeClr val="accent6"/>
              </a:solidFill>
              <a:latin typeface="Montserrat"/>
              <a:ea typeface="Montserrat"/>
              <a:cs typeface="Montserrat"/>
              <a:sym typeface="Montserrat"/>
            </a:endParaRPr>
          </a:p>
        </p:txBody>
      </p:sp>
      <p:cxnSp>
        <p:nvCxnSpPr>
          <p:cNvPr id="1283" name="Google Shape;1283;p80"/>
          <p:cNvCxnSpPr>
            <a:stCxn id="1276" idx="2"/>
            <a:endCxn id="1281" idx="1"/>
          </p:cNvCxnSpPr>
          <p:nvPr/>
        </p:nvCxnSpPr>
        <p:spPr>
          <a:xfrm flipH="1" rot="-5400000">
            <a:off x="1951883" y="2105875"/>
            <a:ext cx="1579200" cy="2702100"/>
          </a:xfrm>
          <a:prstGeom prst="bentConnector2">
            <a:avLst/>
          </a:prstGeom>
          <a:noFill/>
          <a:ln cap="flat" cmpd="sng" w="28575">
            <a:solidFill>
              <a:schemeClr val="accent5"/>
            </a:solidFill>
            <a:prstDash val="solid"/>
            <a:round/>
            <a:headEnd len="med" w="med" type="triangle"/>
            <a:tailEnd len="med" w="med" type="triangle"/>
          </a:ln>
        </p:spPr>
      </p:cxnSp>
      <p:cxnSp>
        <p:nvCxnSpPr>
          <p:cNvPr id="1284" name="Google Shape;1284;p80"/>
          <p:cNvCxnSpPr>
            <a:stCxn id="1281" idx="3"/>
            <a:endCxn id="1275" idx="2"/>
          </p:cNvCxnSpPr>
          <p:nvPr/>
        </p:nvCxnSpPr>
        <p:spPr>
          <a:xfrm flipH="1" rot="10800000">
            <a:off x="5640688" y="3239400"/>
            <a:ext cx="2349000" cy="1007100"/>
          </a:xfrm>
          <a:prstGeom prst="bentConnector2">
            <a:avLst/>
          </a:prstGeom>
          <a:noFill/>
          <a:ln cap="flat" cmpd="sng" w="28575">
            <a:solidFill>
              <a:schemeClr val="accent5"/>
            </a:solidFill>
            <a:prstDash val="solid"/>
            <a:round/>
            <a:headEnd len="med" w="med" type="triangle"/>
            <a:tailEnd len="med" w="med" type="triangle"/>
          </a:ln>
        </p:spPr>
      </p:cxnSp>
      <p:sp>
        <p:nvSpPr>
          <p:cNvPr id="1285" name="Google Shape;1285;p80"/>
          <p:cNvSpPr txBox="1"/>
          <p:nvPr/>
        </p:nvSpPr>
        <p:spPr>
          <a:xfrm>
            <a:off x="6455825" y="3619400"/>
            <a:ext cx="12834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SOP Products</a:t>
            </a:r>
            <a:endParaRPr b="1" sz="1500">
              <a:solidFill>
                <a:schemeClr val="accent6"/>
              </a:solidFill>
              <a:latin typeface="Montserrat"/>
              <a:ea typeface="Montserrat"/>
              <a:cs typeface="Montserrat"/>
              <a:sym typeface="Montserrat"/>
            </a:endParaRPr>
          </a:p>
        </p:txBody>
      </p:sp>
      <p:pic>
        <p:nvPicPr>
          <p:cNvPr id="1286" name="Google Shape;1286;p80"/>
          <p:cNvPicPr preferRelativeResize="0"/>
          <p:nvPr/>
        </p:nvPicPr>
        <p:blipFill>
          <a:blip r:embed="rId5">
            <a:alphaModFix/>
          </a:blip>
          <a:stretch>
            <a:fillRect/>
          </a:stretch>
        </p:blipFill>
        <p:spPr>
          <a:xfrm>
            <a:off x="3819226" y="1381361"/>
            <a:ext cx="2017525" cy="1983588"/>
          </a:xfrm>
          <a:prstGeom prst="rect">
            <a:avLst/>
          </a:prstGeom>
          <a:noFill/>
          <a:ln>
            <a:noFill/>
          </a:ln>
        </p:spPr>
      </p:pic>
      <p:cxnSp>
        <p:nvCxnSpPr>
          <p:cNvPr id="1287" name="Google Shape;1287;p80"/>
          <p:cNvCxnSpPr/>
          <p:nvPr/>
        </p:nvCxnSpPr>
        <p:spPr>
          <a:xfrm rot="10800000">
            <a:off x="4866538" y="3525600"/>
            <a:ext cx="0" cy="542400"/>
          </a:xfrm>
          <a:prstGeom prst="straightConnector1">
            <a:avLst/>
          </a:prstGeom>
          <a:noFill/>
          <a:ln cap="flat" cmpd="sng" w="28575">
            <a:solidFill>
              <a:schemeClr val="accent5"/>
            </a:solidFill>
            <a:prstDash val="solid"/>
            <a:round/>
            <a:headEnd len="med" w="med" type="none"/>
            <a:tailEnd len="med" w="med" type="triangle"/>
          </a:ln>
        </p:spPr>
      </p:cxnSp>
      <p:sp>
        <p:nvSpPr>
          <p:cNvPr id="1288" name="Google Shape;1288;p80"/>
          <p:cNvSpPr txBox="1"/>
          <p:nvPr/>
        </p:nvSpPr>
        <p:spPr>
          <a:xfrm>
            <a:off x="4768500" y="3581850"/>
            <a:ext cx="15687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6"/>
                </a:solidFill>
                <a:latin typeface="Montserrat"/>
                <a:ea typeface="Montserrat"/>
                <a:cs typeface="Montserrat"/>
                <a:sym typeface="Montserrat"/>
              </a:rPr>
              <a:t>Promotes</a:t>
            </a:r>
            <a:endParaRPr b="1" sz="1500">
              <a:solidFill>
                <a:schemeClr val="accent6"/>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Marketing/Sales Plan</a:t>
            </a:r>
            <a:endParaRPr/>
          </a:p>
        </p:txBody>
      </p:sp>
      <p:sp>
        <p:nvSpPr>
          <p:cNvPr id="1294" name="Google Shape;1294;p81"/>
          <p:cNvSpPr txBox="1"/>
          <p:nvPr/>
        </p:nvSpPr>
        <p:spPr>
          <a:xfrm>
            <a:off x="507600" y="1228600"/>
            <a:ext cx="35262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u="sng">
                <a:solidFill>
                  <a:schemeClr val="accent6"/>
                </a:solidFill>
                <a:latin typeface="Darker Grotesque"/>
                <a:ea typeface="Darker Grotesque"/>
                <a:cs typeface="Darker Grotesque"/>
                <a:sym typeface="Darker Grotesque"/>
              </a:rPr>
              <a:t>360 Marketing Plan</a:t>
            </a:r>
            <a:endParaRPr sz="3400" u="sng">
              <a:solidFill>
                <a:schemeClr val="accent6"/>
              </a:solidFill>
              <a:latin typeface="Darker Grotesque"/>
              <a:ea typeface="Darker Grotesque"/>
              <a:cs typeface="Darker Grotesque"/>
              <a:sym typeface="Darker Grotesque"/>
            </a:endParaRPr>
          </a:p>
        </p:txBody>
      </p:sp>
      <p:sp>
        <p:nvSpPr>
          <p:cNvPr id="1295" name="Google Shape;1295;p81"/>
          <p:cNvSpPr txBox="1"/>
          <p:nvPr/>
        </p:nvSpPr>
        <p:spPr>
          <a:xfrm>
            <a:off x="2938325" y="1978575"/>
            <a:ext cx="7188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Paid</a:t>
            </a:r>
            <a:endParaRPr sz="2100">
              <a:solidFill>
                <a:schemeClr val="accent6"/>
              </a:solidFill>
              <a:latin typeface="Darker Grotesque"/>
              <a:ea typeface="Darker Grotesque"/>
              <a:cs typeface="Darker Grotesque"/>
              <a:sym typeface="Darker Grotesque"/>
            </a:endParaRPr>
          </a:p>
        </p:txBody>
      </p:sp>
      <p:pic>
        <p:nvPicPr>
          <p:cNvPr id="1296" name="Google Shape;1296;p81"/>
          <p:cNvPicPr preferRelativeResize="0"/>
          <p:nvPr/>
        </p:nvPicPr>
        <p:blipFill>
          <a:blip r:embed="rId3">
            <a:alphaModFix/>
          </a:blip>
          <a:stretch>
            <a:fillRect/>
          </a:stretch>
        </p:blipFill>
        <p:spPr>
          <a:xfrm>
            <a:off x="2938325" y="2434575"/>
            <a:ext cx="1206625" cy="1206625"/>
          </a:xfrm>
          <a:prstGeom prst="rect">
            <a:avLst/>
          </a:prstGeom>
          <a:noFill/>
          <a:ln>
            <a:noFill/>
          </a:ln>
        </p:spPr>
      </p:pic>
      <p:sp>
        <p:nvSpPr>
          <p:cNvPr id="1297" name="Google Shape;1297;p81"/>
          <p:cNvSpPr txBox="1"/>
          <p:nvPr/>
        </p:nvSpPr>
        <p:spPr>
          <a:xfrm>
            <a:off x="4817275" y="1978575"/>
            <a:ext cx="1206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Earned</a:t>
            </a:r>
            <a:endParaRPr sz="2100">
              <a:solidFill>
                <a:schemeClr val="accent6"/>
              </a:solidFill>
              <a:latin typeface="Darker Grotesque"/>
              <a:ea typeface="Darker Grotesque"/>
              <a:cs typeface="Darker Grotesque"/>
              <a:sym typeface="Darker Grotesque"/>
            </a:endParaRPr>
          </a:p>
        </p:txBody>
      </p:sp>
      <p:sp>
        <p:nvSpPr>
          <p:cNvPr id="1298" name="Google Shape;1298;p81"/>
          <p:cNvSpPr txBox="1"/>
          <p:nvPr/>
        </p:nvSpPr>
        <p:spPr>
          <a:xfrm>
            <a:off x="6484500" y="1978575"/>
            <a:ext cx="2310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Shared &amp; Managed</a:t>
            </a:r>
            <a:endParaRPr sz="2100">
              <a:solidFill>
                <a:schemeClr val="accent6"/>
              </a:solidFill>
              <a:latin typeface="Darker Grotesque"/>
              <a:ea typeface="Darker Grotesque"/>
              <a:cs typeface="Darker Grotesque"/>
              <a:sym typeface="Darker Grotesque"/>
            </a:endParaRPr>
          </a:p>
        </p:txBody>
      </p:sp>
      <p:sp>
        <p:nvSpPr>
          <p:cNvPr id="1299" name="Google Shape;1299;p81"/>
          <p:cNvSpPr txBox="1"/>
          <p:nvPr/>
        </p:nvSpPr>
        <p:spPr>
          <a:xfrm>
            <a:off x="1085925" y="1978575"/>
            <a:ext cx="1206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Owned</a:t>
            </a:r>
            <a:endParaRPr sz="2100">
              <a:solidFill>
                <a:schemeClr val="accent6"/>
              </a:solidFill>
              <a:latin typeface="Darker Grotesque"/>
              <a:ea typeface="Darker Grotesque"/>
              <a:cs typeface="Darker Grotesque"/>
              <a:sym typeface="Darker Grotesque"/>
            </a:endParaRPr>
          </a:p>
        </p:txBody>
      </p:sp>
      <p:pic>
        <p:nvPicPr>
          <p:cNvPr id="1300" name="Google Shape;1300;p81"/>
          <p:cNvPicPr preferRelativeResize="0"/>
          <p:nvPr/>
        </p:nvPicPr>
        <p:blipFill>
          <a:blip r:embed="rId4">
            <a:alphaModFix/>
          </a:blip>
          <a:stretch>
            <a:fillRect/>
          </a:stretch>
        </p:blipFill>
        <p:spPr>
          <a:xfrm>
            <a:off x="4817275" y="2565800"/>
            <a:ext cx="944175" cy="944175"/>
          </a:xfrm>
          <a:prstGeom prst="rect">
            <a:avLst/>
          </a:prstGeom>
          <a:noFill/>
          <a:ln>
            <a:noFill/>
          </a:ln>
        </p:spPr>
      </p:pic>
      <p:sp>
        <p:nvSpPr>
          <p:cNvPr id="1301" name="Google Shape;1301;p81"/>
          <p:cNvSpPr txBox="1"/>
          <p:nvPr/>
        </p:nvSpPr>
        <p:spPr>
          <a:xfrm>
            <a:off x="2798725" y="3885325"/>
            <a:ext cx="1263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Online Ads</a:t>
            </a:r>
            <a:endParaRPr sz="2100">
              <a:solidFill>
                <a:schemeClr val="accent6"/>
              </a:solidFill>
              <a:latin typeface="Darker Grotesque"/>
              <a:ea typeface="Darker Grotesque"/>
              <a:cs typeface="Darker Grotesque"/>
              <a:sym typeface="Darker Grotesque"/>
            </a:endParaRPr>
          </a:p>
        </p:txBody>
      </p:sp>
      <p:sp>
        <p:nvSpPr>
          <p:cNvPr id="1302" name="Google Shape;1302;p81"/>
          <p:cNvSpPr txBox="1"/>
          <p:nvPr/>
        </p:nvSpPr>
        <p:spPr>
          <a:xfrm>
            <a:off x="4587913" y="3885325"/>
            <a:ext cx="18075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Online Relations</a:t>
            </a:r>
            <a:endParaRPr sz="2100">
              <a:solidFill>
                <a:schemeClr val="accent6"/>
              </a:solidFill>
              <a:latin typeface="Darker Grotesque"/>
              <a:ea typeface="Darker Grotesque"/>
              <a:cs typeface="Darker Grotesque"/>
              <a:sym typeface="Darker Grotesque"/>
            </a:endParaRPr>
          </a:p>
        </p:txBody>
      </p:sp>
      <p:pic>
        <p:nvPicPr>
          <p:cNvPr id="1303" name="Google Shape;1303;p81"/>
          <p:cNvPicPr preferRelativeResize="0"/>
          <p:nvPr/>
        </p:nvPicPr>
        <p:blipFill>
          <a:blip r:embed="rId5">
            <a:alphaModFix/>
          </a:blip>
          <a:stretch>
            <a:fillRect/>
          </a:stretch>
        </p:blipFill>
        <p:spPr>
          <a:xfrm>
            <a:off x="7053575" y="2565800"/>
            <a:ext cx="456000" cy="456000"/>
          </a:xfrm>
          <a:prstGeom prst="rect">
            <a:avLst/>
          </a:prstGeom>
          <a:noFill/>
          <a:ln>
            <a:noFill/>
          </a:ln>
        </p:spPr>
      </p:pic>
      <p:pic>
        <p:nvPicPr>
          <p:cNvPr id="1304" name="Google Shape;1304;p81"/>
          <p:cNvPicPr preferRelativeResize="0"/>
          <p:nvPr/>
        </p:nvPicPr>
        <p:blipFill>
          <a:blip r:embed="rId6">
            <a:alphaModFix/>
          </a:blip>
          <a:stretch>
            <a:fillRect/>
          </a:stretch>
        </p:blipFill>
        <p:spPr>
          <a:xfrm>
            <a:off x="7605825" y="2565800"/>
            <a:ext cx="456000" cy="456000"/>
          </a:xfrm>
          <a:prstGeom prst="rect">
            <a:avLst/>
          </a:prstGeom>
          <a:noFill/>
          <a:ln>
            <a:noFill/>
          </a:ln>
        </p:spPr>
      </p:pic>
      <p:pic>
        <p:nvPicPr>
          <p:cNvPr id="1305" name="Google Shape;1305;p81"/>
          <p:cNvPicPr preferRelativeResize="0"/>
          <p:nvPr/>
        </p:nvPicPr>
        <p:blipFill>
          <a:blip r:embed="rId7">
            <a:alphaModFix/>
          </a:blip>
          <a:stretch>
            <a:fillRect/>
          </a:stretch>
        </p:blipFill>
        <p:spPr>
          <a:xfrm>
            <a:off x="7053575" y="3180575"/>
            <a:ext cx="456000" cy="456000"/>
          </a:xfrm>
          <a:prstGeom prst="rect">
            <a:avLst/>
          </a:prstGeom>
          <a:noFill/>
          <a:ln>
            <a:noFill/>
          </a:ln>
        </p:spPr>
      </p:pic>
      <p:pic>
        <p:nvPicPr>
          <p:cNvPr id="1306" name="Google Shape;1306;p81"/>
          <p:cNvPicPr preferRelativeResize="0"/>
          <p:nvPr/>
        </p:nvPicPr>
        <p:blipFill>
          <a:blip r:embed="rId8">
            <a:alphaModFix/>
          </a:blip>
          <a:stretch>
            <a:fillRect/>
          </a:stretch>
        </p:blipFill>
        <p:spPr>
          <a:xfrm>
            <a:off x="7605825" y="3180575"/>
            <a:ext cx="456000" cy="456000"/>
          </a:xfrm>
          <a:prstGeom prst="rect">
            <a:avLst/>
          </a:prstGeom>
          <a:noFill/>
          <a:ln>
            <a:noFill/>
          </a:ln>
        </p:spPr>
      </p:pic>
      <p:sp>
        <p:nvSpPr>
          <p:cNvPr id="1307" name="Google Shape;1307;p81"/>
          <p:cNvSpPr txBox="1"/>
          <p:nvPr/>
        </p:nvSpPr>
        <p:spPr>
          <a:xfrm>
            <a:off x="6921025" y="3885325"/>
            <a:ext cx="1437600" cy="7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Social Media</a:t>
            </a:r>
            <a:endParaRPr sz="2100">
              <a:solidFill>
                <a:schemeClr val="accent6"/>
              </a:solidFill>
              <a:latin typeface="Darker Grotesque"/>
              <a:ea typeface="Darker Grotesque"/>
              <a:cs typeface="Darker Grotesque"/>
              <a:sym typeface="Darker Grotesque"/>
            </a:endParaRPr>
          </a:p>
        </p:txBody>
      </p:sp>
      <p:pic>
        <p:nvPicPr>
          <p:cNvPr id="1308" name="Google Shape;1308;p81"/>
          <p:cNvPicPr preferRelativeResize="0"/>
          <p:nvPr/>
        </p:nvPicPr>
        <p:blipFill>
          <a:blip r:embed="rId9">
            <a:alphaModFix/>
          </a:blip>
          <a:stretch>
            <a:fillRect/>
          </a:stretch>
        </p:blipFill>
        <p:spPr>
          <a:xfrm>
            <a:off x="1954950" y="2957650"/>
            <a:ext cx="404600" cy="404600"/>
          </a:xfrm>
          <a:prstGeom prst="rect">
            <a:avLst/>
          </a:prstGeom>
          <a:noFill/>
          <a:ln>
            <a:noFill/>
          </a:ln>
        </p:spPr>
      </p:pic>
      <p:sp>
        <p:nvSpPr>
          <p:cNvPr id="1309" name="Google Shape;1309;p81"/>
          <p:cNvSpPr txBox="1"/>
          <p:nvPr/>
        </p:nvSpPr>
        <p:spPr>
          <a:xfrm>
            <a:off x="785475" y="3885325"/>
            <a:ext cx="18075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accent6"/>
                </a:solidFill>
                <a:latin typeface="Darker Grotesque"/>
                <a:ea typeface="Darker Grotesque"/>
                <a:cs typeface="Darker Grotesque"/>
                <a:sym typeface="Darker Grotesque"/>
              </a:rPr>
              <a:t>Blog Promotion</a:t>
            </a:r>
            <a:endParaRPr sz="2100">
              <a:solidFill>
                <a:schemeClr val="accent6"/>
              </a:solidFill>
              <a:latin typeface="Darker Grotesque"/>
              <a:ea typeface="Darker Grotesque"/>
              <a:cs typeface="Darker Grotesque"/>
              <a:sym typeface="Darker Grotesque"/>
            </a:endParaRPr>
          </a:p>
        </p:txBody>
      </p:sp>
      <p:pic>
        <p:nvPicPr>
          <p:cNvPr id="1310" name="Google Shape;1310;p81"/>
          <p:cNvPicPr preferRelativeResize="0"/>
          <p:nvPr/>
        </p:nvPicPr>
        <p:blipFill>
          <a:blip r:embed="rId10">
            <a:alphaModFix/>
          </a:blip>
          <a:stretch>
            <a:fillRect/>
          </a:stretch>
        </p:blipFill>
        <p:spPr>
          <a:xfrm>
            <a:off x="431723" y="2453244"/>
            <a:ext cx="1437601" cy="14134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82"/>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Projections</a:t>
            </a:r>
            <a:endParaRPr/>
          </a:p>
        </p:txBody>
      </p:sp>
      <p:pic>
        <p:nvPicPr>
          <p:cNvPr id="1316" name="Google Shape;1316;p82"/>
          <p:cNvPicPr preferRelativeResize="0"/>
          <p:nvPr/>
        </p:nvPicPr>
        <p:blipFill>
          <a:blip r:embed="rId3">
            <a:alphaModFix/>
          </a:blip>
          <a:stretch>
            <a:fillRect/>
          </a:stretch>
        </p:blipFill>
        <p:spPr>
          <a:xfrm>
            <a:off x="1412654" y="293779"/>
            <a:ext cx="6318708" cy="4555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Management Team</a:t>
            </a:r>
            <a:endParaRPr/>
          </a:p>
        </p:txBody>
      </p:sp>
      <p:sp>
        <p:nvSpPr>
          <p:cNvPr id="1322" name="Google Shape;1322;p83"/>
          <p:cNvSpPr txBox="1"/>
          <p:nvPr>
            <p:ph type="title"/>
          </p:nvPr>
        </p:nvSpPr>
        <p:spPr>
          <a:xfrm>
            <a:off x="2041838" y="3395525"/>
            <a:ext cx="194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Ian Hoffman</a:t>
            </a:r>
            <a:endParaRPr sz="2000"/>
          </a:p>
        </p:txBody>
      </p:sp>
      <p:sp>
        <p:nvSpPr>
          <p:cNvPr id="1323" name="Google Shape;1323;p83"/>
          <p:cNvSpPr txBox="1"/>
          <p:nvPr>
            <p:ph type="title"/>
          </p:nvPr>
        </p:nvSpPr>
        <p:spPr>
          <a:xfrm>
            <a:off x="4507163" y="3395525"/>
            <a:ext cx="259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Josey Cheah</a:t>
            </a:r>
            <a:endParaRPr sz="2000"/>
          </a:p>
        </p:txBody>
      </p:sp>
      <p:pic>
        <p:nvPicPr>
          <p:cNvPr id="1324" name="Google Shape;1324;p83"/>
          <p:cNvPicPr preferRelativeResize="0"/>
          <p:nvPr/>
        </p:nvPicPr>
        <p:blipFill>
          <a:blip r:embed="rId3">
            <a:alphaModFix/>
          </a:blip>
          <a:stretch>
            <a:fillRect/>
          </a:stretch>
        </p:blipFill>
        <p:spPr>
          <a:xfrm>
            <a:off x="2041838" y="1404475"/>
            <a:ext cx="1947600" cy="1947600"/>
          </a:xfrm>
          <a:prstGeom prst="ellipse">
            <a:avLst/>
          </a:prstGeom>
          <a:noFill/>
          <a:ln>
            <a:noFill/>
          </a:ln>
        </p:spPr>
      </p:pic>
      <p:pic>
        <p:nvPicPr>
          <p:cNvPr id="1325" name="Google Shape;1325;p83"/>
          <p:cNvPicPr preferRelativeResize="0"/>
          <p:nvPr/>
        </p:nvPicPr>
        <p:blipFill rotWithShape="1">
          <a:blip r:embed="rId4">
            <a:alphaModFix/>
          </a:blip>
          <a:srcRect b="19918" l="0" r="0" t="15660"/>
          <a:stretch/>
        </p:blipFill>
        <p:spPr>
          <a:xfrm>
            <a:off x="4795763" y="1359275"/>
            <a:ext cx="2017800" cy="1947600"/>
          </a:xfrm>
          <a:prstGeom prst="ellipse">
            <a:avLst/>
          </a:prstGeom>
          <a:noFill/>
          <a:ln>
            <a:noFill/>
          </a:ln>
        </p:spPr>
      </p:pic>
      <p:sp>
        <p:nvSpPr>
          <p:cNvPr id="1326" name="Google Shape;1326;p83"/>
          <p:cNvSpPr txBox="1"/>
          <p:nvPr/>
        </p:nvSpPr>
        <p:spPr>
          <a:xfrm>
            <a:off x="4722275" y="3836450"/>
            <a:ext cx="2164800" cy="4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Darker Grotesque"/>
                <a:ea typeface="Darker Grotesque"/>
                <a:cs typeface="Darker Grotesque"/>
                <a:sym typeface="Darker Grotesque"/>
              </a:rPr>
              <a:t>Chief Marketing Officer</a:t>
            </a:r>
            <a:endParaRPr sz="1800">
              <a:solidFill>
                <a:schemeClr val="lt1"/>
              </a:solidFill>
              <a:latin typeface="Darker Grotesque"/>
              <a:ea typeface="Darker Grotesque"/>
              <a:cs typeface="Darker Grotesque"/>
              <a:sym typeface="Darker Grotesque"/>
            </a:endParaRPr>
          </a:p>
        </p:txBody>
      </p:sp>
      <p:sp>
        <p:nvSpPr>
          <p:cNvPr id="1327" name="Google Shape;1327;p83"/>
          <p:cNvSpPr txBox="1"/>
          <p:nvPr/>
        </p:nvSpPr>
        <p:spPr>
          <a:xfrm>
            <a:off x="2303000" y="3836450"/>
            <a:ext cx="1425300" cy="43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Darker Grotesque"/>
                <a:ea typeface="Darker Grotesque"/>
                <a:cs typeface="Darker Grotesque"/>
                <a:sym typeface="Darker Grotesque"/>
              </a:rPr>
              <a:t>VP Technology Development</a:t>
            </a:r>
            <a:endParaRPr sz="1800">
              <a:solidFill>
                <a:schemeClr val="lt1"/>
              </a:solidFill>
              <a:latin typeface="Darker Grotesque"/>
              <a:ea typeface="Darker Grotesque"/>
              <a:cs typeface="Darker Grotesque"/>
              <a:sym typeface="Darker Grotesq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Plan</a:t>
            </a:r>
            <a:endParaRPr/>
          </a:p>
        </p:txBody>
      </p:sp>
      <p:sp>
        <p:nvSpPr>
          <p:cNvPr id="1333" name="Google Shape;1333;p84"/>
          <p:cNvSpPr/>
          <p:nvPr/>
        </p:nvSpPr>
        <p:spPr>
          <a:xfrm>
            <a:off x="825400" y="1656401"/>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84"/>
          <p:cNvGrpSpPr/>
          <p:nvPr/>
        </p:nvGrpSpPr>
        <p:grpSpPr>
          <a:xfrm>
            <a:off x="876246" y="1714812"/>
            <a:ext cx="1343382" cy="72115"/>
            <a:chOff x="3569131" y="3296864"/>
            <a:chExt cx="2721600" cy="146100"/>
          </a:xfrm>
        </p:grpSpPr>
        <p:sp>
          <p:nvSpPr>
            <p:cNvPr id="1335" name="Google Shape;1335;p8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84"/>
            <p:cNvGrpSpPr/>
            <p:nvPr/>
          </p:nvGrpSpPr>
          <p:grpSpPr>
            <a:xfrm flipH="1" rot="10800000">
              <a:off x="3595847" y="3322949"/>
              <a:ext cx="429322" cy="93999"/>
              <a:chOff x="5795037" y="809024"/>
              <a:chExt cx="431653" cy="94500"/>
            </a:xfrm>
          </p:grpSpPr>
          <p:sp>
            <p:nvSpPr>
              <p:cNvPr id="1337" name="Google Shape;1337;p84"/>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4"/>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4"/>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0" name="Google Shape;1340;p84"/>
          <p:cNvSpPr/>
          <p:nvPr/>
        </p:nvSpPr>
        <p:spPr>
          <a:xfrm>
            <a:off x="1240582" y="1853475"/>
            <a:ext cx="614700" cy="614700"/>
          </a:xfrm>
          <a:prstGeom prst="ellipse">
            <a:avLst/>
          </a:prstGeom>
          <a:solidFill>
            <a:schemeClr val="dk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4"/>
          <p:cNvSpPr/>
          <p:nvPr/>
        </p:nvSpPr>
        <p:spPr>
          <a:xfrm>
            <a:off x="2800713" y="1656401"/>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84"/>
          <p:cNvGrpSpPr/>
          <p:nvPr/>
        </p:nvGrpSpPr>
        <p:grpSpPr>
          <a:xfrm>
            <a:off x="2851558" y="1714812"/>
            <a:ext cx="1343382" cy="72115"/>
            <a:chOff x="3569131" y="3296864"/>
            <a:chExt cx="2721600" cy="146100"/>
          </a:xfrm>
        </p:grpSpPr>
        <p:sp>
          <p:nvSpPr>
            <p:cNvPr id="1343" name="Google Shape;1343;p8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84"/>
            <p:cNvGrpSpPr/>
            <p:nvPr/>
          </p:nvGrpSpPr>
          <p:grpSpPr>
            <a:xfrm flipH="1" rot="10800000">
              <a:off x="3595847" y="3322949"/>
              <a:ext cx="429322" cy="93999"/>
              <a:chOff x="5795037" y="809024"/>
              <a:chExt cx="431653" cy="94500"/>
            </a:xfrm>
          </p:grpSpPr>
          <p:sp>
            <p:nvSpPr>
              <p:cNvPr id="1345" name="Google Shape;1345;p84"/>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4"/>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4"/>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48" name="Google Shape;1348;p84"/>
          <p:cNvSpPr/>
          <p:nvPr/>
        </p:nvSpPr>
        <p:spPr>
          <a:xfrm>
            <a:off x="3242295" y="1843625"/>
            <a:ext cx="614700" cy="614700"/>
          </a:xfrm>
          <a:prstGeom prst="ellipse">
            <a:avLst/>
          </a:prstGeom>
          <a:solidFill>
            <a:schemeClr val="accent2"/>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4"/>
          <p:cNvSpPr txBox="1"/>
          <p:nvPr/>
        </p:nvSpPr>
        <p:spPr>
          <a:xfrm>
            <a:off x="689775" y="2665850"/>
            <a:ext cx="171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User Testing</a:t>
            </a:r>
            <a:endParaRPr>
              <a:solidFill>
                <a:srgbClr val="F1F0FF"/>
              </a:solidFill>
              <a:latin typeface="Darker Grotesque"/>
              <a:ea typeface="Darker Grotesque"/>
              <a:cs typeface="Darker Grotesque"/>
              <a:sym typeface="Darker Grotesque"/>
            </a:endParaRPr>
          </a:p>
        </p:txBody>
      </p:sp>
      <p:sp>
        <p:nvSpPr>
          <p:cNvPr id="1350" name="Google Shape;1350;p84"/>
          <p:cNvSpPr txBox="1"/>
          <p:nvPr/>
        </p:nvSpPr>
        <p:spPr>
          <a:xfrm>
            <a:off x="2608025" y="2665850"/>
            <a:ext cx="1925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Sales Portal Development and Testing</a:t>
            </a:r>
            <a:endParaRPr b="1" sz="1800">
              <a:solidFill>
                <a:srgbClr val="F1F0FF"/>
              </a:solidFill>
              <a:latin typeface="Montserrat"/>
              <a:ea typeface="Montserrat"/>
              <a:cs typeface="Montserrat"/>
              <a:sym typeface="Montserrat"/>
            </a:endParaRPr>
          </a:p>
        </p:txBody>
      </p:sp>
      <p:sp>
        <p:nvSpPr>
          <p:cNvPr id="1351" name="Google Shape;1351;p84"/>
          <p:cNvSpPr/>
          <p:nvPr/>
        </p:nvSpPr>
        <p:spPr>
          <a:xfrm>
            <a:off x="4771400" y="1656401"/>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84"/>
          <p:cNvGrpSpPr/>
          <p:nvPr/>
        </p:nvGrpSpPr>
        <p:grpSpPr>
          <a:xfrm>
            <a:off x="4822246" y="1714812"/>
            <a:ext cx="1343382" cy="72115"/>
            <a:chOff x="3569131" y="3296864"/>
            <a:chExt cx="2721600" cy="146100"/>
          </a:xfrm>
        </p:grpSpPr>
        <p:sp>
          <p:nvSpPr>
            <p:cNvPr id="1353" name="Google Shape;1353;p8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4" name="Google Shape;1354;p84"/>
            <p:cNvGrpSpPr/>
            <p:nvPr/>
          </p:nvGrpSpPr>
          <p:grpSpPr>
            <a:xfrm flipH="1" rot="10800000">
              <a:off x="3595847" y="3322949"/>
              <a:ext cx="429322" cy="93999"/>
              <a:chOff x="5795037" y="809024"/>
              <a:chExt cx="431653" cy="94500"/>
            </a:xfrm>
          </p:grpSpPr>
          <p:sp>
            <p:nvSpPr>
              <p:cNvPr id="1355" name="Google Shape;1355;p84"/>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4"/>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4"/>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58" name="Google Shape;1358;p84"/>
          <p:cNvSpPr/>
          <p:nvPr/>
        </p:nvSpPr>
        <p:spPr>
          <a:xfrm>
            <a:off x="5230295" y="1843625"/>
            <a:ext cx="614700" cy="614700"/>
          </a:xfrm>
          <a:prstGeom prst="ellipse">
            <a:avLst/>
          </a:prstGeom>
          <a:solidFill>
            <a:schemeClr val="accent5"/>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9" name="Google Shape;1359;p84"/>
          <p:cNvPicPr preferRelativeResize="0"/>
          <p:nvPr/>
        </p:nvPicPr>
        <p:blipFill>
          <a:blip r:embed="rId3">
            <a:alphaModFix/>
          </a:blip>
          <a:stretch>
            <a:fillRect/>
          </a:stretch>
        </p:blipFill>
        <p:spPr>
          <a:xfrm>
            <a:off x="3333112" y="1951425"/>
            <a:ext cx="356575" cy="356575"/>
          </a:xfrm>
          <a:prstGeom prst="rect">
            <a:avLst/>
          </a:prstGeom>
          <a:noFill/>
          <a:ln>
            <a:noFill/>
          </a:ln>
        </p:spPr>
      </p:pic>
      <p:pic>
        <p:nvPicPr>
          <p:cNvPr id="1360" name="Google Shape;1360;p84"/>
          <p:cNvPicPr preferRelativeResize="0"/>
          <p:nvPr/>
        </p:nvPicPr>
        <p:blipFill>
          <a:blip r:embed="rId4">
            <a:alphaModFix/>
          </a:blip>
          <a:stretch>
            <a:fillRect/>
          </a:stretch>
        </p:blipFill>
        <p:spPr>
          <a:xfrm>
            <a:off x="1338816" y="1941970"/>
            <a:ext cx="417975" cy="418008"/>
          </a:xfrm>
          <a:prstGeom prst="rect">
            <a:avLst/>
          </a:prstGeom>
          <a:noFill/>
          <a:ln>
            <a:noFill/>
          </a:ln>
        </p:spPr>
      </p:pic>
      <p:sp>
        <p:nvSpPr>
          <p:cNvPr id="1361" name="Google Shape;1361;p84"/>
          <p:cNvSpPr txBox="1"/>
          <p:nvPr/>
        </p:nvSpPr>
        <p:spPr>
          <a:xfrm>
            <a:off x="4582988" y="2763500"/>
            <a:ext cx="18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Customer Discovery</a:t>
            </a:r>
            <a:endParaRPr>
              <a:solidFill>
                <a:srgbClr val="F1F0FF"/>
              </a:solidFill>
              <a:latin typeface="Darker Grotesque"/>
              <a:ea typeface="Darker Grotesque"/>
              <a:cs typeface="Darker Grotesque"/>
              <a:sym typeface="Darker Grotesque"/>
            </a:endParaRPr>
          </a:p>
        </p:txBody>
      </p:sp>
      <p:sp>
        <p:nvSpPr>
          <p:cNvPr id="1362" name="Google Shape;1362;p84"/>
          <p:cNvSpPr/>
          <p:nvPr/>
        </p:nvSpPr>
        <p:spPr>
          <a:xfrm>
            <a:off x="6744525" y="1656401"/>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84"/>
          <p:cNvGrpSpPr/>
          <p:nvPr/>
        </p:nvGrpSpPr>
        <p:grpSpPr>
          <a:xfrm>
            <a:off x="6795371" y="1714812"/>
            <a:ext cx="1343382" cy="72115"/>
            <a:chOff x="3569131" y="3296864"/>
            <a:chExt cx="2721600" cy="146100"/>
          </a:xfrm>
        </p:grpSpPr>
        <p:sp>
          <p:nvSpPr>
            <p:cNvPr id="1364" name="Google Shape;1364;p84"/>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84"/>
            <p:cNvGrpSpPr/>
            <p:nvPr/>
          </p:nvGrpSpPr>
          <p:grpSpPr>
            <a:xfrm flipH="1" rot="10800000">
              <a:off x="3595847" y="3322949"/>
              <a:ext cx="429322" cy="93999"/>
              <a:chOff x="5795037" y="809024"/>
              <a:chExt cx="431653" cy="94500"/>
            </a:xfrm>
          </p:grpSpPr>
          <p:sp>
            <p:nvSpPr>
              <p:cNvPr id="1366" name="Google Shape;1366;p84"/>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4"/>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4"/>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9" name="Google Shape;1369;p84"/>
          <p:cNvSpPr/>
          <p:nvPr/>
        </p:nvSpPr>
        <p:spPr>
          <a:xfrm>
            <a:off x="7203420" y="1843625"/>
            <a:ext cx="614700" cy="614700"/>
          </a:xfrm>
          <a:prstGeom prst="ellipse">
            <a:avLst/>
          </a:prstGeom>
          <a:solidFill>
            <a:schemeClr val="accent3"/>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4"/>
          <p:cNvSpPr txBox="1"/>
          <p:nvPr/>
        </p:nvSpPr>
        <p:spPr>
          <a:xfrm>
            <a:off x="6556113" y="2763500"/>
            <a:ext cx="18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Website Relaunch</a:t>
            </a:r>
            <a:endParaRPr>
              <a:solidFill>
                <a:srgbClr val="F1F0FF"/>
              </a:solidFill>
              <a:latin typeface="Darker Grotesque"/>
              <a:ea typeface="Darker Grotesque"/>
              <a:cs typeface="Darker Grotesque"/>
              <a:sym typeface="Darker Grotesque"/>
            </a:endParaRPr>
          </a:p>
        </p:txBody>
      </p:sp>
      <p:pic>
        <p:nvPicPr>
          <p:cNvPr id="1371" name="Google Shape;1371;p84"/>
          <p:cNvPicPr preferRelativeResize="0"/>
          <p:nvPr/>
        </p:nvPicPr>
        <p:blipFill>
          <a:blip r:embed="rId5">
            <a:alphaModFix/>
          </a:blip>
          <a:stretch>
            <a:fillRect/>
          </a:stretch>
        </p:blipFill>
        <p:spPr>
          <a:xfrm>
            <a:off x="5328663" y="1951838"/>
            <a:ext cx="417975" cy="417975"/>
          </a:xfrm>
          <a:prstGeom prst="rect">
            <a:avLst/>
          </a:prstGeom>
          <a:noFill/>
          <a:ln>
            <a:noFill/>
          </a:ln>
        </p:spPr>
      </p:pic>
      <p:pic>
        <p:nvPicPr>
          <p:cNvPr id="1372" name="Google Shape;1372;p84"/>
          <p:cNvPicPr preferRelativeResize="0"/>
          <p:nvPr/>
        </p:nvPicPr>
        <p:blipFill>
          <a:blip r:embed="rId6">
            <a:alphaModFix/>
          </a:blip>
          <a:stretch>
            <a:fillRect/>
          </a:stretch>
        </p:blipFill>
        <p:spPr>
          <a:xfrm>
            <a:off x="7284488" y="1951850"/>
            <a:ext cx="417975" cy="417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8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Handoffs</a:t>
            </a:r>
            <a:endParaRPr/>
          </a:p>
        </p:txBody>
      </p:sp>
      <p:sp>
        <p:nvSpPr>
          <p:cNvPr id="1378" name="Google Shape;1378;p85"/>
          <p:cNvSpPr txBox="1"/>
          <p:nvPr/>
        </p:nvSpPr>
        <p:spPr>
          <a:xfrm>
            <a:off x="720000" y="1326700"/>
            <a:ext cx="77040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Business Pitch Deck</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BigCommerce Documentation</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Debugging &amp; Suggestions for Wix Website</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Competitor Website Observations</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Customer Discovery Findings</a:t>
            </a:r>
            <a:endParaRPr sz="2600">
              <a:solidFill>
                <a:schemeClr val="accent6"/>
              </a:solidFill>
              <a:latin typeface="Darker Grotesque"/>
              <a:ea typeface="Darker Grotesque"/>
              <a:cs typeface="Darker Grotesque"/>
              <a:sym typeface="Darker Grotesque"/>
            </a:endParaRPr>
          </a:p>
          <a:p>
            <a:pPr indent="-393700" lvl="0" marL="457200" rtl="0" algn="l">
              <a:spcBef>
                <a:spcPts val="0"/>
              </a:spcBef>
              <a:spcAft>
                <a:spcPts val="0"/>
              </a:spcAft>
              <a:buClr>
                <a:schemeClr val="accent6"/>
              </a:buClr>
              <a:buSzPts val="2600"/>
              <a:buFont typeface="Darker Grotesque"/>
              <a:buChar char="●"/>
            </a:pPr>
            <a:r>
              <a:rPr lang="en" sz="2600">
                <a:solidFill>
                  <a:schemeClr val="accent6"/>
                </a:solidFill>
                <a:latin typeface="Darker Grotesque"/>
                <a:ea typeface="Darker Grotesque"/>
                <a:cs typeface="Darker Grotesque"/>
                <a:sym typeface="Darker Grotesque"/>
              </a:rPr>
              <a:t>User Testing Document</a:t>
            </a:r>
            <a:endParaRPr sz="2600">
              <a:solidFill>
                <a:schemeClr val="accent6"/>
              </a:solidFill>
              <a:latin typeface="Darker Grotesque"/>
              <a:ea typeface="Darker Grotesque"/>
              <a:cs typeface="Darker Grotesque"/>
              <a:sym typeface="Darker Grotesq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86"/>
          <p:cNvSpPr txBox="1"/>
          <p:nvPr>
            <p:ph type="title"/>
          </p:nvPr>
        </p:nvSpPr>
        <p:spPr>
          <a:xfrm>
            <a:off x="720000" y="2194200"/>
            <a:ext cx="7704000" cy="75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Thank you! :)</a:t>
            </a:r>
            <a:endParaRPr sz="3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63"/>
          <p:cNvSpPr txBox="1"/>
          <p:nvPr>
            <p:ph type="title"/>
          </p:nvPr>
        </p:nvSpPr>
        <p:spPr>
          <a:xfrm>
            <a:off x="720000" y="5352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RTG Website - The Problem</a:t>
            </a:r>
            <a:endParaRPr/>
          </a:p>
        </p:txBody>
      </p:sp>
      <p:sp>
        <p:nvSpPr>
          <p:cNvPr id="1032" name="Google Shape;1032;p63"/>
          <p:cNvSpPr/>
          <p:nvPr/>
        </p:nvSpPr>
        <p:spPr>
          <a:xfrm>
            <a:off x="926138" y="184587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63"/>
          <p:cNvGrpSpPr/>
          <p:nvPr/>
        </p:nvGrpSpPr>
        <p:grpSpPr>
          <a:xfrm>
            <a:off x="976983" y="1904287"/>
            <a:ext cx="1343382" cy="72115"/>
            <a:chOff x="3569131" y="3296864"/>
            <a:chExt cx="2721600" cy="146100"/>
          </a:xfrm>
        </p:grpSpPr>
        <p:sp>
          <p:nvSpPr>
            <p:cNvPr id="1034" name="Google Shape;1034;p6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63"/>
            <p:cNvGrpSpPr/>
            <p:nvPr/>
          </p:nvGrpSpPr>
          <p:grpSpPr>
            <a:xfrm flipH="1" rot="10800000">
              <a:off x="3595847" y="3322949"/>
              <a:ext cx="429322" cy="93999"/>
              <a:chOff x="5795037" y="809024"/>
              <a:chExt cx="431653" cy="94500"/>
            </a:xfrm>
          </p:grpSpPr>
          <p:sp>
            <p:nvSpPr>
              <p:cNvPr id="1036" name="Google Shape;1036;p6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9" name="Google Shape;1039;p63"/>
          <p:cNvSpPr/>
          <p:nvPr/>
        </p:nvSpPr>
        <p:spPr>
          <a:xfrm>
            <a:off x="1341320" y="2042950"/>
            <a:ext cx="614700" cy="614700"/>
          </a:xfrm>
          <a:prstGeom prst="ellipse">
            <a:avLst/>
          </a:prstGeom>
          <a:solidFill>
            <a:srgbClr val="FF9900"/>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3"/>
          <p:cNvSpPr/>
          <p:nvPr/>
        </p:nvSpPr>
        <p:spPr>
          <a:xfrm>
            <a:off x="2875975" y="184587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63"/>
          <p:cNvGrpSpPr/>
          <p:nvPr/>
        </p:nvGrpSpPr>
        <p:grpSpPr>
          <a:xfrm>
            <a:off x="2926821" y="1904287"/>
            <a:ext cx="1343382" cy="72115"/>
            <a:chOff x="3569131" y="3296864"/>
            <a:chExt cx="2721600" cy="146100"/>
          </a:xfrm>
        </p:grpSpPr>
        <p:sp>
          <p:nvSpPr>
            <p:cNvPr id="1042" name="Google Shape;1042;p6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63"/>
            <p:cNvGrpSpPr/>
            <p:nvPr/>
          </p:nvGrpSpPr>
          <p:grpSpPr>
            <a:xfrm flipH="1" rot="10800000">
              <a:off x="3595847" y="3322949"/>
              <a:ext cx="429322" cy="93999"/>
              <a:chOff x="5795037" y="809024"/>
              <a:chExt cx="431653" cy="94500"/>
            </a:xfrm>
          </p:grpSpPr>
          <p:sp>
            <p:nvSpPr>
              <p:cNvPr id="1044" name="Google Shape;1044;p6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63"/>
          <p:cNvSpPr/>
          <p:nvPr/>
        </p:nvSpPr>
        <p:spPr>
          <a:xfrm>
            <a:off x="3317557" y="2033100"/>
            <a:ext cx="614700" cy="614700"/>
          </a:xfrm>
          <a:prstGeom prst="ellipse">
            <a:avLst/>
          </a:prstGeom>
          <a:solidFill>
            <a:srgbClr val="C7A2FF"/>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3"/>
          <p:cNvSpPr/>
          <p:nvPr/>
        </p:nvSpPr>
        <p:spPr>
          <a:xfrm>
            <a:off x="6824888" y="1822526"/>
            <a:ext cx="1497900" cy="869400"/>
          </a:xfrm>
          <a:prstGeom prst="roundRect">
            <a:avLst>
              <a:gd fmla="val 8547" name="adj"/>
            </a:avLst>
          </a:prstGeom>
          <a:solidFill>
            <a:srgbClr val="CCCCCC"/>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63"/>
          <p:cNvGrpSpPr/>
          <p:nvPr/>
        </p:nvGrpSpPr>
        <p:grpSpPr>
          <a:xfrm>
            <a:off x="6875733" y="1880937"/>
            <a:ext cx="1343382" cy="72115"/>
            <a:chOff x="3569131" y="3296864"/>
            <a:chExt cx="2721600" cy="146100"/>
          </a:xfrm>
        </p:grpSpPr>
        <p:sp>
          <p:nvSpPr>
            <p:cNvPr id="1050" name="Google Shape;1050;p6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63"/>
            <p:cNvGrpSpPr/>
            <p:nvPr/>
          </p:nvGrpSpPr>
          <p:grpSpPr>
            <a:xfrm flipH="1" rot="10800000">
              <a:off x="3595847" y="3322949"/>
              <a:ext cx="429322" cy="93999"/>
              <a:chOff x="5795037" y="809024"/>
              <a:chExt cx="431653" cy="94500"/>
            </a:xfrm>
          </p:grpSpPr>
          <p:sp>
            <p:nvSpPr>
              <p:cNvPr id="1052" name="Google Shape;1052;p6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5" name="Google Shape;1055;p63"/>
          <p:cNvSpPr/>
          <p:nvPr/>
        </p:nvSpPr>
        <p:spPr>
          <a:xfrm>
            <a:off x="7283782" y="2009750"/>
            <a:ext cx="614700" cy="614700"/>
          </a:xfrm>
          <a:prstGeom prst="ellipse">
            <a:avLst/>
          </a:prstGeom>
          <a:solidFill>
            <a:srgbClr val="6AA84F"/>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rot="5400000">
            <a:off x="62125" y="2453700"/>
            <a:ext cx="963600" cy="236100"/>
          </a:xfrm>
          <a:prstGeom prst="roundRect">
            <a:avLst>
              <a:gd fmla="val 50000" name="adj"/>
            </a:avLst>
          </a:prstGeom>
          <a:solidFill>
            <a:schemeClr val="dk2"/>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a:hlinkClick action="ppaction://hlinkshowjump?jump=previousslide"/>
          </p:cNvPr>
          <p:cNvSpPr/>
          <p:nvPr/>
        </p:nvSpPr>
        <p:spPr>
          <a:xfrm>
            <a:off x="465662" y="2271250"/>
            <a:ext cx="156300" cy="135300"/>
          </a:xfrm>
          <a:prstGeom prst="triangle">
            <a:avLst>
              <a:gd fmla="val 50000" name="adj"/>
            </a:avLst>
          </a:prstGeom>
          <a:solidFill>
            <a:schemeClr val="accent4"/>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3">
            <a:hlinkClick action="ppaction://hlinkshowjump?jump=nextslide"/>
          </p:cNvPr>
          <p:cNvSpPr/>
          <p:nvPr/>
        </p:nvSpPr>
        <p:spPr>
          <a:xfrm flipH="1" rot="10800000">
            <a:off x="465315" y="2737050"/>
            <a:ext cx="157200" cy="135600"/>
          </a:xfrm>
          <a:prstGeom prst="triangle">
            <a:avLst>
              <a:gd fmla="val 50000" name="adj"/>
            </a:avLst>
          </a:pr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3">
            <a:hlinkClick/>
          </p:cNvPr>
          <p:cNvSpPr/>
          <p:nvPr/>
        </p:nvSpPr>
        <p:spPr>
          <a:xfrm rot="5400000">
            <a:off x="465301" y="2493168"/>
            <a:ext cx="157103" cy="157157"/>
          </a:xfrm>
          <a:custGeom>
            <a:rect b="b" l="l" r="r" t="t"/>
            <a:pathLst>
              <a:path extrusionOk="0" h="21411" w="21411">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rotWithShape="0" algn="bl" dir="5400000" dist="19050">
              <a:schemeClr val="dk1">
                <a:alpha val="52000"/>
              </a:schemeClr>
            </a:outerShdw>
            <a:reflection blurRad="0" dir="5400000" dist="47625" endA="0" endPos="54000" fadeDir="5400012" kx="0" rotWithShape="0" algn="bl" stA="4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63"/>
          <p:cNvPicPr preferRelativeResize="0"/>
          <p:nvPr/>
        </p:nvPicPr>
        <p:blipFill>
          <a:blip r:embed="rId3">
            <a:alphaModFix/>
          </a:blip>
          <a:stretch>
            <a:fillRect/>
          </a:stretch>
        </p:blipFill>
        <p:spPr>
          <a:xfrm>
            <a:off x="3415938" y="2131449"/>
            <a:ext cx="418001" cy="418001"/>
          </a:xfrm>
          <a:prstGeom prst="rect">
            <a:avLst/>
          </a:prstGeom>
          <a:noFill/>
          <a:ln>
            <a:noFill/>
          </a:ln>
        </p:spPr>
      </p:pic>
      <p:pic>
        <p:nvPicPr>
          <p:cNvPr id="1061" name="Google Shape;1061;p63"/>
          <p:cNvPicPr preferRelativeResize="0"/>
          <p:nvPr/>
        </p:nvPicPr>
        <p:blipFill>
          <a:blip r:embed="rId4">
            <a:alphaModFix/>
          </a:blip>
          <a:stretch>
            <a:fillRect/>
          </a:stretch>
        </p:blipFill>
        <p:spPr>
          <a:xfrm>
            <a:off x="1361399" y="2031274"/>
            <a:ext cx="572700" cy="572700"/>
          </a:xfrm>
          <a:prstGeom prst="rect">
            <a:avLst/>
          </a:prstGeom>
          <a:noFill/>
          <a:ln>
            <a:noFill/>
          </a:ln>
        </p:spPr>
      </p:pic>
      <p:sp>
        <p:nvSpPr>
          <p:cNvPr id="1062" name="Google Shape;1062;p63"/>
          <p:cNvSpPr txBox="1"/>
          <p:nvPr/>
        </p:nvSpPr>
        <p:spPr>
          <a:xfrm>
            <a:off x="789588" y="2855325"/>
            <a:ext cx="171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Information Display</a:t>
            </a:r>
            <a:endParaRPr>
              <a:solidFill>
                <a:srgbClr val="F1F0FF"/>
              </a:solidFill>
              <a:latin typeface="Darker Grotesque"/>
              <a:ea typeface="Darker Grotesque"/>
              <a:cs typeface="Darker Grotesque"/>
              <a:sym typeface="Darker Grotesque"/>
            </a:endParaRPr>
          </a:p>
        </p:txBody>
      </p:sp>
      <p:sp>
        <p:nvSpPr>
          <p:cNvPr id="1063" name="Google Shape;1063;p63"/>
          <p:cNvSpPr txBox="1"/>
          <p:nvPr/>
        </p:nvSpPr>
        <p:spPr>
          <a:xfrm>
            <a:off x="2734563" y="2855325"/>
            <a:ext cx="171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 Navigation System</a:t>
            </a:r>
            <a:endParaRPr b="1" sz="1800">
              <a:solidFill>
                <a:srgbClr val="F1F0FF"/>
              </a:solidFill>
              <a:latin typeface="Montserrat"/>
              <a:ea typeface="Montserrat"/>
              <a:cs typeface="Montserrat"/>
              <a:sym typeface="Montserrat"/>
            </a:endParaRPr>
          </a:p>
        </p:txBody>
      </p:sp>
      <p:sp>
        <p:nvSpPr>
          <p:cNvPr id="1064" name="Google Shape;1064;p63"/>
          <p:cNvSpPr txBox="1"/>
          <p:nvPr/>
        </p:nvSpPr>
        <p:spPr>
          <a:xfrm>
            <a:off x="6680175" y="2853250"/>
            <a:ext cx="18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solidFill>
                <a:srgbClr val="F1F0FF"/>
              </a:solidFill>
              <a:latin typeface="Darker Grotesque"/>
              <a:ea typeface="Darker Grotesque"/>
              <a:cs typeface="Darker Grotesque"/>
              <a:sym typeface="Darker Grotesque"/>
            </a:endParaRPr>
          </a:p>
        </p:txBody>
      </p:sp>
      <p:sp>
        <p:nvSpPr>
          <p:cNvPr id="1065" name="Google Shape;1065;p63"/>
          <p:cNvSpPr txBox="1"/>
          <p:nvPr/>
        </p:nvSpPr>
        <p:spPr>
          <a:xfrm>
            <a:off x="6732963" y="2853250"/>
            <a:ext cx="1716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 Website Editor</a:t>
            </a:r>
            <a:endParaRPr b="1" sz="1800">
              <a:solidFill>
                <a:srgbClr val="F1F0FF"/>
              </a:solidFill>
              <a:latin typeface="Montserrat"/>
              <a:ea typeface="Montserrat"/>
              <a:cs typeface="Montserrat"/>
              <a:sym typeface="Montserrat"/>
            </a:endParaRPr>
          </a:p>
        </p:txBody>
      </p:sp>
      <p:pic>
        <p:nvPicPr>
          <p:cNvPr id="1066" name="Google Shape;1066;p63"/>
          <p:cNvPicPr preferRelativeResize="0"/>
          <p:nvPr/>
        </p:nvPicPr>
        <p:blipFill>
          <a:blip r:embed="rId5">
            <a:alphaModFix/>
          </a:blip>
          <a:stretch>
            <a:fillRect/>
          </a:stretch>
        </p:blipFill>
        <p:spPr>
          <a:xfrm>
            <a:off x="7382125" y="2108100"/>
            <a:ext cx="418001" cy="418001"/>
          </a:xfrm>
          <a:prstGeom prst="rect">
            <a:avLst/>
          </a:prstGeom>
          <a:noFill/>
          <a:ln>
            <a:noFill/>
          </a:ln>
        </p:spPr>
      </p:pic>
      <p:sp>
        <p:nvSpPr>
          <p:cNvPr id="1067" name="Google Shape;1067;p63"/>
          <p:cNvSpPr/>
          <p:nvPr/>
        </p:nvSpPr>
        <p:spPr>
          <a:xfrm>
            <a:off x="4868875" y="1822526"/>
            <a:ext cx="1497900" cy="869400"/>
          </a:xfrm>
          <a:prstGeom prst="roundRect">
            <a:avLst>
              <a:gd fmla="val 8547" name="adj"/>
            </a:avLst>
          </a:prstGeom>
          <a:solidFill>
            <a:schemeClr val="accent6"/>
          </a:solidFill>
          <a:ln>
            <a:noFill/>
          </a:ln>
          <a:effectLst>
            <a:reflection blurRad="0" dir="5400000" dist="38100" endA="0" endPos="30000" fadeDir="5400012" kx="0" rotWithShape="0" algn="bl" stA="800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63"/>
          <p:cNvGrpSpPr/>
          <p:nvPr/>
        </p:nvGrpSpPr>
        <p:grpSpPr>
          <a:xfrm>
            <a:off x="4919721" y="1880937"/>
            <a:ext cx="1343382" cy="72115"/>
            <a:chOff x="3569131" y="3296864"/>
            <a:chExt cx="2721600" cy="146100"/>
          </a:xfrm>
        </p:grpSpPr>
        <p:sp>
          <p:nvSpPr>
            <p:cNvPr id="1069" name="Google Shape;1069;p63"/>
            <p:cNvSpPr/>
            <p:nvPr/>
          </p:nvSpPr>
          <p:spPr>
            <a:xfrm>
              <a:off x="3569131" y="3296864"/>
              <a:ext cx="2721600" cy="146100"/>
            </a:xfrm>
            <a:prstGeom prst="roundRect">
              <a:avLst>
                <a:gd fmla="val 50000" name="adj"/>
              </a:avLst>
            </a:prstGeom>
            <a:solidFill>
              <a:schemeClr val="accent6"/>
            </a:solidFill>
            <a:ln cap="flat" cmpd="sng" w="9525">
              <a:solidFill>
                <a:schemeClr val="accent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63"/>
            <p:cNvGrpSpPr/>
            <p:nvPr/>
          </p:nvGrpSpPr>
          <p:grpSpPr>
            <a:xfrm flipH="1" rot="10800000">
              <a:off x="3595847" y="3322949"/>
              <a:ext cx="429322" cy="93999"/>
              <a:chOff x="5795037" y="809024"/>
              <a:chExt cx="431653" cy="94500"/>
            </a:xfrm>
          </p:grpSpPr>
          <p:sp>
            <p:nvSpPr>
              <p:cNvPr id="1071" name="Google Shape;1071;p63"/>
              <p:cNvSpPr/>
              <p:nvPr/>
            </p:nvSpPr>
            <p:spPr>
              <a:xfrm>
                <a:off x="5795037" y="809024"/>
                <a:ext cx="94500" cy="94500"/>
              </a:xfrm>
              <a:prstGeom prst="ellipse">
                <a:avLst/>
              </a:prstGeom>
              <a:solidFill>
                <a:schemeClr val="accent4"/>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5963614" y="809024"/>
                <a:ext cx="94500" cy="94500"/>
              </a:xfrm>
              <a:prstGeom prst="ellipse">
                <a:avLst/>
              </a:prstGeom>
              <a:solidFill>
                <a:schemeClr val="accent2"/>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6132190" y="809024"/>
                <a:ext cx="94500" cy="94500"/>
              </a:xfrm>
              <a:prstGeom prst="ellipse">
                <a:avLst/>
              </a:prstGeom>
              <a:solidFill>
                <a:schemeClr val="accent3"/>
              </a:solidFill>
              <a:ln>
                <a:noFill/>
              </a:ln>
              <a:effectLst>
                <a:outerShdw blurRad="57150" rotWithShape="0" algn="bl" dir="5400000" dist="19050">
                  <a:srgbClr val="5352EE">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4" name="Google Shape;1074;p63"/>
          <p:cNvSpPr/>
          <p:nvPr/>
        </p:nvSpPr>
        <p:spPr>
          <a:xfrm>
            <a:off x="5284082" y="2010275"/>
            <a:ext cx="614700" cy="614700"/>
          </a:xfrm>
          <a:prstGeom prst="ellipse">
            <a:avLst/>
          </a:prstGeom>
          <a:solidFill>
            <a:srgbClr val="B8AD8C"/>
          </a:solidFill>
          <a:ln cap="flat" cmpd="sng" w="9525">
            <a:solidFill>
              <a:schemeClr val="accent6"/>
            </a:solidFill>
            <a:prstDash val="solid"/>
            <a:round/>
            <a:headEnd len="sm" w="sm" type="none"/>
            <a:tailEnd len="sm" w="sm" type="none"/>
          </a:ln>
          <a:effectLst>
            <a:outerShdw blurRad="57150" rotWithShape="0" algn="bl" dir="5400000" dist="19050">
              <a:schemeClr val="dk1">
                <a:alpha val="22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5" name="Google Shape;1075;p63"/>
          <p:cNvPicPr preferRelativeResize="0"/>
          <p:nvPr/>
        </p:nvPicPr>
        <p:blipFill>
          <a:blip r:embed="rId6">
            <a:alphaModFix/>
          </a:blip>
          <a:stretch>
            <a:fillRect/>
          </a:stretch>
        </p:blipFill>
        <p:spPr>
          <a:xfrm>
            <a:off x="5382414" y="2108626"/>
            <a:ext cx="417999" cy="418001"/>
          </a:xfrm>
          <a:prstGeom prst="rect">
            <a:avLst/>
          </a:prstGeom>
          <a:noFill/>
          <a:ln>
            <a:noFill/>
          </a:ln>
        </p:spPr>
      </p:pic>
      <p:sp>
        <p:nvSpPr>
          <p:cNvPr id="1076" name="Google Shape;1076;p63"/>
          <p:cNvSpPr txBox="1"/>
          <p:nvPr/>
        </p:nvSpPr>
        <p:spPr>
          <a:xfrm>
            <a:off x="4756250" y="2872650"/>
            <a:ext cx="1716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F1F0FF"/>
                </a:solidFill>
                <a:latin typeface="Montserrat"/>
                <a:ea typeface="Montserrat"/>
                <a:cs typeface="Montserrat"/>
                <a:sym typeface="Montserrat"/>
              </a:rPr>
              <a:t>Sales Portal</a:t>
            </a:r>
            <a:endParaRPr b="1" sz="1800">
              <a:solidFill>
                <a:srgbClr val="F1F0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082" name="Google Shape;1082;p64"/>
          <p:cNvPicPr preferRelativeResize="0"/>
          <p:nvPr/>
        </p:nvPicPr>
        <p:blipFill>
          <a:blip r:embed="rId3">
            <a:alphaModFix/>
          </a:blip>
          <a:stretch>
            <a:fillRect/>
          </a:stretch>
        </p:blipFill>
        <p:spPr>
          <a:xfrm>
            <a:off x="1133788" y="1017725"/>
            <a:ext cx="6876416" cy="3820977"/>
          </a:xfrm>
          <a:prstGeom prst="rect">
            <a:avLst/>
          </a:prstGeom>
          <a:noFill/>
          <a:ln>
            <a:noFill/>
          </a:ln>
        </p:spPr>
      </p:pic>
      <p:sp>
        <p:nvSpPr>
          <p:cNvPr id="1083" name="Google Shape;1083;p64"/>
          <p:cNvSpPr/>
          <p:nvPr/>
        </p:nvSpPr>
        <p:spPr>
          <a:xfrm>
            <a:off x="7375099" y="1279200"/>
            <a:ext cx="489000" cy="2616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089" name="Google Shape;1089;p65"/>
          <p:cNvPicPr preferRelativeResize="0"/>
          <p:nvPr/>
        </p:nvPicPr>
        <p:blipFill>
          <a:blip r:embed="rId3">
            <a:alphaModFix/>
          </a:blip>
          <a:stretch>
            <a:fillRect/>
          </a:stretch>
        </p:blipFill>
        <p:spPr>
          <a:xfrm>
            <a:off x="1018250" y="1017725"/>
            <a:ext cx="7107502" cy="3820976"/>
          </a:xfrm>
          <a:prstGeom prst="rect">
            <a:avLst/>
          </a:prstGeom>
          <a:noFill/>
          <a:ln>
            <a:noFill/>
          </a:ln>
        </p:spPr>
      </p:pic>
      <p:sp>
        <p:nvSpPr>
          <p:cNvPr id="1090" name="Google Shape;1090;p65"/>
          <p:cNvSpPr/>
          <p:nvPr/>
        </p:nvSpPr>
        <p:spPr>
          <a:xfrm>
            <a:off x="3707850" y="3987375"/>
            <a:ext cx="1728300" cy="4632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096" name="Google Shape;1096;p66"/>
          <p:cNvPicPr preferRelativeResize="0"/>
          <p:nvPr/>
        </p:nvPicPr>
        <p:blipFill>
          <a:blip r:embed="rId3">
            <a:alphaModFix/>
          </a:blip>
          <a:stretch>
            <a:fillRect/>
          </a:stretch>
        </p:blipFill>
        <p:spPr>
          <a:xfrm>
            <a:off x="1133788" y="1017725"/>
            <a:ext cx="6876416" cy="3820977"/>
          </a:xfrm>
          <a:prstGeom prst="rect">
            <a:avLst/>
          </a:prstGeom>
          <a:noFill/>
          <a:ln>
            <a:noFill/>
          </a:ln>
        </p:spPr>
      </p:pic>
      <p:sp>
        <p:nvSpPr>
          <p:cNvPr id="1097" name="Google Shape;1097;p66"/>
          <p:cNvSpPr/>
          <p:nvPr/>
        </p:nvSpPr>
        <p:spPr>
          <a:xfrm>
            <a:off x="3466425" y="1233800"/>
            <a:ext cx="1237500" cy="3450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txBox="1"/>
          <p:nvPr/>
        </p:nvSpPr>
        <p:spPr>
          <a:xfrm>
            <a:off x="7867100" y="3315250"/>
            <a:ext cx="128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t>😳</a:t>
            </a:r>
            <a:endParaRPr sz="7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104" name="Google Shape;1104;p67"/>
          <p:cNvPicPr preferRelativeResize="0"/>
          <p:nvPr/>
        </p:nvPicPr>
        <p:blipFill>
          <a:blip r:embed="rId3">
            <a:alphaModFix/>
          </a:blip>
          <a:stretch>
            <a:fillRect/>
          </a:stretch>
        </p:blipFill>
        <p:spPr>
          <a:xfrm>
            <a:off x="1103313" y="1017725"/>
            <a:ext cx="6937375" cy="3820976"/>
          </a:xfrm>
          <a:prstGeom prst="rect">
            <a:avLst/>
          </a:prstGeom>
          <a:noFill/>
          <a:ln>
            <a:noFill/>
          </a:ln>
        </p:spPr>
      </p:pic>
      <p:sp>
        <p:nvSpPr>
          <p:cNvPr id="1105" name="Google Shape;1105;p67"/>
          <p:cNvSpPr/>
          <p:nvPr/>
        </p:nvSpPr>
        <p:spPr>
          <a:xfrm>
            <a:off x="3466425" y="1543050"/>
            <a:ext cx="1309800" cy="3465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111" name="Google Shape;1111;p68"/>
          <p:cNvPicPr preferRelativeResize="0"/>
          <p:nvPr/>
        </p:nvPicPr>
        <p:blipFill>
          <a:blip r:embed="rId3">
            <a:alphaModFix/>
          </a:blip>
          <a:stretch>
            <a:fillRect/>
          </a:stretch>
        </p:blipFill>
        <p:spPr>
          <a:xfrm>
            <a:off x="1103313" y="1017725"/>
            <a:ext cx="6937375" cy="3820976"/>
          </a:xfrm>
          <a:prstGeom prst="rect">
            <a:avLst/>
          </a:prstGeom>
          <a:noFill/>
          <a:ln>
            <a:noFill/>
          </a:ln>
        </p:spPr>
      </p:pic>
      <p:sp>
        <p:nvSpPr>
          <p:cNvPr id="1112" name="Google Shape;1112;p68"/>
          <p:cNvSpPr/>
          <p:nvPr/>
        </p:nvSpPr>
        <p:spPr>
          <a:xfrm>
            <a:off x="4621775" y="2717623"/>
            <a:ext cx="1495200" cy="3474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8"/>
          <p:cNvSpPr txBox="1"/>
          <p:nvPr/>
        </p:nvSpPr>
        <p:spPr>
          <a:xfrm>
            <a:off x="7915850" y="2281713"/>
            <a:ext cx="103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t>👀</a:t>
            </a:r>
            <a:endParaRPr sz="7200"/>
          </a:p>
        </p:txBody>
      </p:sp>
      <p:sp>
        <p:nvSpPr>
          <p:cNvPr id="1114" name="Google Shape;1114;p68"/>
          <p:cNvSpPr txBox="1"/>
          <p:nvPr/>
        </p:nvSpPr>
        <p:spPr>
          <a:xfrm>
            <a:off x="8281400" y="1794125"/>
            <a:ext cx="642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t>✨</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Screenshot from Current Website</a:t>
            </a:r>
            <a:endParaRPr/>
          </a:p>
          <a:p>
            <a:pPr indent="0" lvl="0" marL="0" rtl="0" algn="ctr">
              <a:spcBef>
                <a:spcPts val="0"/>
              </a:spcBef>
              <a:spcAft>
                <a:spcPts val="0"/>
              </a:spcAft>
              <a:buNone/>
            </a:pPr>
            <a:r>
              <a:t/>
            </a:r>
            <a:endParaRPr/>
          </a:p>
        </p:txBody>
      </p:sp>
      <p:pic>
        <p:nvPicPr>
          <p:cNvPr id="1120" name="Google Shape;1120;p69"/>
          <p:cNvPicPr preferRelativeResize="0"/>
          <p:nvPr/>
        </p:nvPicPr>
        <p:blipFill>
          <a:blip r:embed="rId3">
            <a:alphaModFix/>
          </a:blip>
          <a:stretch>
            <a:fillRect/>
          </a:stretch>
        </p:blipFill>
        <p:spPr>
          <a:xfrm>
            <a:off x="1181463" y="1017725"/>
            <a:ext cx="6781071" cy="3820975"/>
          </a:xfrm>
          <a:prstGeom prst="rect">
            <a:avLst/>
          </a:prstGeom>
          <a:noFill/>
          <a:ln>
            <a:noFill/>
          </a:ln>
        </p:spPr>
      </p:pic>
      <p:sp>
        <p:nvSpPr>
          <p:cNvPr id="1121" name="Google Shape;1121;p69"/>
          <p:cNvSpPr/>
          <p:nvPr/>
        </p:nvSpPr>
        <p:spPr>
          <a:xfrm>
            <a:off x="5166925" y="2076925"/>
            <a:ext cx="669300" cy="348000"/>
          </a:xfrm>
          <a:prstGeom prst="ellipse">
            <a:avLst/>
          </a:prstGeom>
          <a:noFill/>
          <a:ln cap="flat" cmpd="sng" w="38100">
            <a:solidFill>
              <a:srgbClr val="FFC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9"/>
          <p:cNvSpPr txBox="1"/>
          <p:nvPr/>
        </p:nvSpPr>
        <p:spPr>
          <a:xfrm>
            <a:off x="7867100" y="3192800"/>
            <a:ext cx="128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t>😫</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name="Multi-Business Company Website by Slidesgo">
  <a:themeElements>
    <a:clrScheme name="Simple Light">
      <a:dk1>
        <a:srgbClr val="5352EE"/>
      </a:dk1>
      <a:lt1>
        <a:srgbClr val="F1F0FF"/>
      </a:lt1>
      <a:dk2>
        <a:srgbClr val="9EA6FF"/>
      </a:dk2>
      <a:lt2>
        <a:srgbClr val="7882F3"/>
      </a:lt2>
      <a:accent1>
        <a:srgbClr val="D2D6FF"/>
      </a:accent1>
      <a:accent2>
        <a:srgbClr val="A1C3FF"/>
      </a:accent2>
      <a:accent3>
        <a:srgbClr val="FFC3D0"/>
      </a:accent3>
      <a:accent4>
        <a:srgbClr val="81EEEB"/>
      </a:accent4>
      <a:accent5>
        <a:srgbClr val="3AE4DF"/>
      </a:accent5>
      <a:accent6>
        <a:srgbClr val="FFFFFF"/>
      </a:accent6>
      <a:hlink>
        <a:srgbClr val="F1F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